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E281E0-0135-7EDE-0F42-6C1A605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3C6F3-F618-2FA4-599A-F71BF7BB9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1E1601F-2737-DFDF-A4ED-5B4ECA2FB6B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87A67-D3F8-F01E-B9D5-2619801E8B3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AC69ABF-0CFA-FA4E-6325-012DB0F7A339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98D140F-D897-9A89-16F5-2480EC838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71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72000" y="1302327"/>
            <a:ext cx="3895106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soda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3200" dirty="0">
              <a:solidFill>
                <a:srgbClr val="231F20"/>
              </a:solidFill>
              <a:ea typeface="Calibri" panose="020F0502020204030204" pitchFamily="34" charset="0"/>
            </a:endParaRPr>
          </a:p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verres de 25 </a:t>
            </a:r>
            <a:r>
              <a:rPr lang="fr-FR" sz="3200" b="1" dirty="0" err="1">
                <a:solidFill>
                  <a:srgbClr val="231F20"/>
                </a:solidFill>
                <a:ea typeface="Calibri" panose="020F0502020204030204" pitchFamily="34" charset="0"/>
              </a:rPr>
              <a:t>cL</a:t>
            </a:r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 peut-elle remplir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43971" y="359625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DA10576-D640-D88F-E656-AD0F23652FC2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5072792-CA81-A1E7-8B3D-046E52971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CB8FCCD0-1024-92B8-3A58-350664BE8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CCCAA302-F70F-1E9E-B4D8-9A7234381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D2AB441-390F-6F3B-6752-64D00929E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761DDF36-00EB-A524-641A-86D3D8540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2226FBB-3081-B8B3-5E75-399736BFB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A53BD156-D8DD-F643-AF93-47F1CCF1F659}"/>
              </a:ext>
            </a:extLst>
          </p:cNvPr>
          <p:cNvSpPr txBox="1"/>
          <p:nvPr/>
        </p:nvSpPr>
        <p:spPr>
          <a:xfrm rot="20821308">
            <a:off x="2958039" y="4552208"/>
            <a:ext cx="40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2L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50AEDA4-525F-322C-37B8-8BE7044379D7}"/>
              </a:ext>
            </a:extLst>
          </p:cNvPr>
          <p:cNvSpPr txBox="1"/>
          <p:nvPr/>
        </p:nvSpPr>
        <p:spPr>
          <a:xfrm rot="20821308">
            <a:off x="2057563" y="4552207"/>
            <a:ext cx="40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2L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83A733C-D7E4-3CC9-22E3-DFACF3E93C3A}"/>
              </a:ext>
            </a:extLst>
          </p:cNvPr>
          <p:cNvSpPr txBox="1"/>
          <p:nvPr/>
        </p:nvSpPr>
        <p:spPr>
          <a:xfrm rot="20821308">
            <a:off x="1114382" y="4552208"/>
            <a:ext cx="40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2L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884023" y="3255818"/>
            <a:ext cx="4352314" cy="181890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6 bouteilles. Chaque bouteille fait 2 litres.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x 2 = 12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12 litres de soda.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750DAAB-DFFE-B5FB-5060-9598EA59E47C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A742F49-AAAF-82BE-955C-BAA5F1566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F1EB436-B055-5F4E-2B8B-9C15D85C6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F95BAC2-7C5E-E2C5-0822-893D127E2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9A32751-C702-456E-E8EC-FE248E29B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32A965D5-D7A2-689C-4DE6-D86A2E063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C26448E-4F30-C72F-6C67-37592E788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5" name="Zone de texte 2">
            <a:extLst>
              <a:ext uri="{FF2B5EF4-FFF2-40B4-BE49-F238E27FC236}">
                <a16:creationId xmlns:a16="http://schemas.microsoft.com/office/drawing/2014/main" id="{1E12392C-B097-690D-1BE0-A909CD0B8125}"/>
              </a:ext>
            </a:extLst>
          </p:cNvPr>
          <p:cNvSpPr txBox="1"/>
          <p:nvPr/>
        </p:nvSpPr>
        <p:spPr>
          <a:xfrm>
            <a:off x="4572000" y="1302327"/>
            <a:ext cx="3895106" cy="17615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soda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Organigramme : Connecteur 15">
            <a:extLst>
              <a:ext uri="{FF2B5EF4-FFF2-40B4-BE49-F238E27FC236}">
                <a16:creationId xmlns:a16="http://schemas.microsoft.com/office/drawing/2014/main" id="{216A7327-DE3C-DB54-C2D5-D63F05D1A775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3546557" y="2897921"/>
            <a:ext cx="4873273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étapes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1/ Je cherche combien de verres je peux faire avec un litre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</a:t>
            </a:r>
            <a:r>
              <a:rPr lang="fr-FR" sz="2000" kern="1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</a:t>
            </a: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× 4 = 1 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peux remplir 4 verres avec un litre.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9F3C505-B1C5-6EB1-83EB-00F7D16A3E81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F04A221-7A10-26A9-32BA-92B42938C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915B79D-B968-6A3D-69AF-DD217AA6A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E965B412-0647-D8DB-64FD-BB2E0E694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12987B01-4EB1-71B2-2D48-F289F7747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BDB800A2-1C0E-D230-5159-56E044DD7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4311B173-4E0F-BA6F-B553-E0A2244E0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7" name="Zone de texte 2">
            <a:extLst>
              <a:ext uri="{FF2B5EF4-FFF2-40B4-BE49-F238E27FC236}">
                <a16:creationId xmlns:a16="http://schemas.microsoft.com/office/drawing/2014/main" id="{C301A308-8782-7817-3F2E-0DA9677DF430}"/>
              </a:ext>
            </a:extLst>
          </p:cNvPr>
          <p:cNvSpPr txBox="1"/>
          <p:nvPr/>
        </p:nvSpPr>
        <p:spPr>
          <a:xfrm>
            <a:off x="4572000" y="1302327"/>
            <a:ext cx="3895106" cy="15188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verres de 25 </a:t>
            </a:r>
            <a:r>
              <a:rPr lang="fr-FR" sz="3200" b="1" dirty="0" err="1">
                <a:solidFill>
                  <a:srgbClr val="231F20"/>
                </a:solidFill>
                <a:ea typeface="Calibri" panose="020F0502020204030204" pitchFamily="34" charset="0"/>
              </a:rPr>
              <a:t>cL</a:t>
            </a:r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 peut-elle remplir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Organigramme : Connecteur 17">
            <a:extLst>
              <a:ext uri="{FF2B5EF4-FFF2-40B4-BE49-F238E27FC236}">
                <a16:creationId xmlns:a16="http://schemas.microsoft.com/office/drawing/2014/main" id="{BC90894F-A01E-0F77-A75E-C56BFC20EF69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4A901D-5CD5-4914-8108-2C75D1A2B4B3}"/>
              </a:ext>
            </a:extLst>
          </p:cNvPr>
          <p:cNvSpPr txBox="1"/>
          <p:nvPr/>
        </p:nvSpPr>
        <p:spPr>
          <a:xfrm>
            <a:off x="3578511" y="5118770"/>
            <a:ext cx="4643504" cy="67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2/ Je cherche le total : il y a 12 litres donc je peux remplir 4 × 12 = 48 verres.</a:t>
            </a:r>
            <a:endParaRPr lang="fr-FR" sz="1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149</Words>
  <Application>Microsoft Office PowerPoint</Application>
  <PresentationFormat>Affichage à l'écran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11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100</cp:revision>
  <dcterms:created xsi:type="dcterms:W3CDTF">2023-02-07T14:55:57Z</dcterms:created>
  <dcterms:modified xsi:type="dcterms:W3CDTF">2026-01-01T11:00:05Z</dcterms:modified>
</cp:coreProperties>
</file>