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305" r:id="rId2"/>
    <p:sldId id="273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ABEA"/>
    <a:srgbClr val="4472C4"/>
    <a:srgbClr val="FFFFCC"/>
    <a:srgbClr val="FFFF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>
        <p:scale>
          <a:sx n="125" d="100"/>
          <a:sy n="125" d="100"/>
        </p:scale>
        <p:origin x="1062" y="-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110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30/12/2025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calcule rapidement en utilisant les stratégies.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/>
              <a:t>Le challenge du tableau de calculs ! 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42404DA5-290E-A898-B087-0F7D20E8D1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5076041"/>
              </p:ext>
            </p:extLst>
          </p:nvPr>
        </p:nvGraphicFramePr>
        <p:xfrm>
          <a:off x="753205" y="1135776"/>
          <a:ext cx="7618947" cy="51316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966">
                  <a:extLst>
                    <a:ext uri="{9D8B030D-6E8A-4147-A177-3AD203B41FA5}">
                      <a16:colId xmlns:a16="http://schemas.microsoft.com/office/drawing/2014/main" val="2936596024"/>
                    </a:ext>
                  </a:extLst>
                </a:gridCol>
                <a:gridCol w="2249327">
                  <a:extLst>
                    <a:ext uri="{9D8B030D-6E8A-4147-A177-3AD203B41FA5}">
                      <a16:colId xmlns:a16="http://schemas.microsoft.com/office/drawing/2014/main" val="1683897073"/>
                    </a:ext>
                  </a:extLst>
                </a:gridCol>
                <a:gridCol w="2249327">
                  <a:extLst>
                    <a:ext uri="{9D8B030D-6E8A-4147-A177-3AD203B41FA5}">
                      <a16:colId xmlns:a16="http://schemas.microsoft.com/office/drawing/2014/main" val="470315545"/>
                    </a:ext>
                  </a:extLst>
                </a:gridCol>
                <a:gridCol w="2249327">
                  <a:extLst>
                    <a:ext uri="{9D8B030D-6E8A-4147-A177-3AD203B41FA5}">
                      <a16:colId xmlns:a16="http://schemas.microsoft.com/office/drawing/2014/main" val="489981933"/>
                    </a:ext>
                  </a:extLst>
                </a:gridCol>
              </a:tblGrid>
              <a:tr h="607888">
                <a:tc>
                  <a:txBody>
                    <a:bodyPr/>
                    <a:lstStyle/>
                    <a:p>
                      <a:pPr algn="ctr"/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46683"/>
                  </a:ext>
                </a:extLst>
              </a:tr>
              <a:tr h="1714544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100 × 34 ?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❸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6 × 34 ? 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10 × 807 ?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❸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4 × 35 ? 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7 × 14 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❸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63 × 5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4464392"/>
                  </a:ext>
                </a:extLst>
              </a:tr>
              <a:tr h="1404621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100 × 98 ?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2 × 44 ? 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2 × 37 ?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4 × 55 ? 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8 × 60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7× 90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2000701"/>
                  </a:ext>
                </a:extLst>
              </a:tr>
              <a:tr h="1404621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6 × 70 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❸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6 × 45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8 × 35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❸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3 × 83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4 × 75 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❸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7 × 43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0612720"/>
                  </a:ext>
                </a:extLst>
              </a:tr>
            </a:tbl>
          </a:graphicData>
        </a:graphic>
      </p:graphicFrame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816167D-9E98-0D8A-24DE-4A71E213FB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111</Words>
  <Application>Microsoft Office PowerPoint</Application>
  <PresentationFormat>Affichage à l'écran (4:3)</PresentationFormat>
  <Paragraphs>26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Le challenge du tableau de calculs 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65</cp:revision>
  <dcterms:created xsi:type="dcterms:W3CDTF">2023-02-07T14:55:57Z</dcterms:created>
  <dcterms:modified xsi:type="dcterms:W3CDTF">2025-12-30T09:17:20Z</dcterms:modified>
</cp:coreProperties>
</file>