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38" r:id="rId2"/>
    <p:sldId id="304" r:id="rId3"/>
    <p:sldId id="323" r:id="rId4"/>
    <p:sldId id="324" r:id="rId5"/>
    <p:sldId id="325" r:id="rId6"/>
    <p:sldId id="326" r:id="rId7"/>
    <p:sldId id="327" r:id="rId8"/>
    <p:sldId id="340" r:id="rId9"/>
    <p:sldId id="341" r:id="rId10"/>
    <p:sldId id="339" r:id="rId11"/>
    <p:sldId id="342" r:id="rId12"/>
    <p:sldId id="336" r:id="rId13"/>
    <p:sldId id="33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00FF"/>
    <a:srgbClr val="4472C4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07/01/2026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91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07/01/2026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07/01/2026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71A58-A8EB-7A52-0643-9CA3EC3E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5DE20B-4BA7-E0F5-9216-B98794849F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E199A3D-3E9F-0EC1-5662-86CC62020DAF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DF0398-60E4-EE78-EAB8-0805EFA50A9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7D96A6A-EC13-170B-10AD-EBE662380BE8}"/>
                </a:ext>
              </a:extLst>
            </p:cNvPr>
            <p:cNvSpPr txBox="1"/>
            <p:nvPr/>
          </p:nvSpPr>
          <p:spPr>
            <a:xfrm>
              <a:off x="2063749" y="3009900"/>
              <a:ext cx="52079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manipule les fractions.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3E5BBB1-87FB-8EE5-AEED-40BF96D9C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591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52C99-4388-281C-D509-7A00C8597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00CC15-FC04-FFBA-FBAD-B4A5F702A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264" y="2284932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Si                         est l’unité, alors :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BC8AA8-D381-C640-10AC-0A7F2EA92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14C33F3-6C49-C135-8A81-7976D1559563}"/>
                  </a:ext>
                </a:extLst>
              </p:cNvPr>
              <p:cNvSpPr txBox="1"/>
              <p:nvPr/>
            </p:nvSpPr>
            <p:spPr>
              <a:xfrm>
                <a:off x="3623569" y="4201372"/>
                <a:ext cx="4304521" cy="95128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:r>
                  <a:rPr lang="fr-FR" sz="3600" b="0" dirty="0"/>
                  <a:t> vaut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𝑜𝑢</m:t>
                    </m:r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….</m:t>
                        </m:r>
                      </m:den>
                    </m:f>
                  </m:oMath>
                </a14:m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14C33F3-6C49-C135-8A81-7976D15595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3569" y="4201372"/>
                <a:ext cx="4304521" cy="951286"/>
              </a:xfrm>
              <a:prstGeom prst="rect">
                <a:avLst/>
              </a:prstGeom>
              <a:blipFill>
                <a:blip r:embed="rId2"/>
                <a:stretch>
                  <a:fillRect l="-3960" t="-1410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e 4">
            <a:extLst>
              <a:ext uri="{FF2B5EF4-FFF2-40B4-BE49-F238E27FC236}">
                <a16:creationId xmlns:a16="http://schemas.microsoft.com/office/drawing/2014/main" id="{2E766EA8-7892-CE83-281E-566209D5984B}"/>
              </a:ext>
            </a:extLst>
          </p:cNvPr>
          <p:cNvGrpSpPr/>
          <p:nvPr/>
        </p:nvGrpSpPr>
        <p:grpSpPr>
          <a:xfrm>
            <a:off x="1277658" y="1968404"/>
            <a:ext cx="1720580" cy="1236897"/>
            <a:chOff x="3384190" y="76314"/>
            <a:chExt cx="3342481" cy="2402855"/>
          </a:xfrm>
          <a:solidFill>
            <a:srgbClr val="D99AC5"/>
          </a:solidFill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B0CE6785-7FA3-FA83-9712-4A22B2F283B8}"/>
                </a:ext>
              </a:extLst>
            </p:cNvPr>
            <p:cNvGrpSpPr/>
            <p:nvPr/>
          </p:nvGrpSpPr>
          <p:grpSpPr>
            <a:xfrm>
              <a:off x="3384190" y="76314"/>
              <a:ext cx="1631031" cy="2402855"/>
              <a:chOff x="3102408" y="1424078"/>
              <a:chExt cx="1631031" cy="2402855"/>
            </a:xfrm>
            <a:grpFill/>
          </p:grpSpPr>
          <p:sp>
            <p:nvSpPr>
              <p:cNvPr id="23" name="Organigramme : Extraire 22">
                <a:extLst>
                  <a:ext uri="{FF2B5EF4-FFF2-40B4-BE49-F238E27FC236}">
                    <a16:creationId xmlns:a16="http://schemas.microsoft.com/office/drawing/2014/main" id="{8397828D-DB34-7537-352F-297752AEDEAC}"/>
                  </a:ext>
                </a:extLst>
              </p:cNvPr>
              <p:cNvSpPr/>
              <p:nvPr/>
            </p:nvSpPr>
            <p:spPr>
              <a:xfrm>
                <a:off x="3475567" y="2798233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" name="Organigramme : Extraire 23">
                <a:extLst>
                  <a:ext uri="{FF2B5EF4-FFF2-40B4-BE49-F238E27FC236}">
                    <a16:creationId xmlns:a16="http://schemas.microsoft.com/office/drawing/2014/main" id="{EA02C185-E514-1A5A-B3B0-616A4B75EB09}"/>
                  </a:ext>
                </a:extLst>
              </p:cNvPr>
              <p:cNvSpPr/>
              <p:nvPr/>
            </p:nvSpPr>
            <p:spPr>
              <a:xfrm rot="3618612">
                <a:off x="3026834" y="253744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Organigramme : Extraire 24">
                <a:extLst>
                  <a:ext uri="{FF2B5EF4-FFF2-40B4-BE49-F238E27FC236}">
                    <a16:creationId xmlns:a16="http://schemas.microsoft.com/office/drawing/2014/main" id="{391F9C56-AC32-AF29-91E0-57EC3C874174}"/>
                  </a:ext>
                </a:extLst>
              </p:cNvPr>
              <p:cNvSpPr/>
              <p:nvPr/>
            </p:nvSpPr>
            <p:spPr>
              <a:xfrm rot="3618612">
                <a:off x="3620072" y="1508745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Organigramme : Extraire 25">
                <a:extLst>
                  <a:ext uri="{FF2B5EF4-FFF2-40B4-BE49-F238E27FC236}">
                    <a16:creationId xmlns:a16="http://schemas.microsoft.com/office/drawing/2014/main" id="{AC2A214F-6F56-B18F-B7B4-DF1818A8731E}"/>
                  </a:ext>
                </a:extLst>
              </p:cNvPr>
              <p:cNvSpPr/>
              <p:nvPr/>
            </p:nvSpPr>
            <p:spPr>
              <a:xfrm rot="7218837">
                <a:off x="3017741" y="202309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84AEA050-3201-CEC6-4889-824067ECB49E}"/>
                </a:ext>
              </a:extLst>
            </p:cNvPr>
            <p:cNvGrpSpPr/>
            <p:nvPr/>
          </p:nvGrpSpPr>
          <p:grpSpPr>
            <a:xfrm>
              <a:off x="4562241" y="88324"/>
              <a:ext cx="2164430" cy="2390845"/>
              <a:chOff x="3102408" y="1411078"/>
              <a:chExt cx="2164430" cy="2390845"/>
            </a:xfrm>
            <a:grpFill/>
          </p:grpSpPr>
          <p:sp>
            <p:nvSpPr>
              <p:cNvPr id="13" name="Organigramme : Extraire 12">
                <a:extLst>
                  <a:ext uri="{FF2B5EF4-FFF2-40B4-BE49-F238E27FC236}">
                    <a16:creationId xmlns:a16="http://schemas.microsoft.com/office/drawing/2014/main" id="{E8ECEF23-6A9E-BCDA-0BC9-9A82D52EE44E}"/>
                  </a:ext>
                </a:extLst>
              </p:cNvPr>
              <p:cNvSpPr/>
              <p:nvPr/>
            </p:nvSpPr>
            <p:spPr>
              <a:xfrm>
                <a:off x="3475567" y="2773223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" name="Organigramme : Extraire 17">
                <a:extLst>
                  <a:ext uri="{FF2B5EF4-FFF2-40B4-BE49-F238E27FC236}">
                    <a16:creationId xmlns:a16="http://schemas.microsoft.com/office/drawing/2014/main" id="{716ADEE5-DFB4-2D21-16C2-AC947350E2C9}"/>
                  </a:ext>
                </a:extLst>
              </p:cNvPr>
              <p:cNvSpPr/>
              <p:nvPr/>
            </p:nvSpPr>
            <p:spPr>
              <a:xfrm rot="3618612">
                <a:off x="3026834" y="251243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" name="Organigramme : Extraire 18">
                <a:extLst>
                  <a:ext uri="{FF2B5EF4-FFF2-40B4-BE49-F238E27FC236}">
                    <a16:creationId xmlns:a16="http://schemas.microsoft.com/office/drawing/2014/main" id="{5EDF3A6E-0B28-9CBC-B3DF-D02F7C1CEF68}"/>
                  </a:ext>
                </a:extLst>
              </p:cNvPr>
              <p:cNvSpPr/>
              <p:nvPr/>
            </p:nvSpPr>
            <p:spPr>
              <a:xfrm>
                <a:off x="4068805" y="1769532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" name="Organigramme : Extraire 19">
                <a:extLst>
                  <a:ext uri="{FF2B5EF4-FFF2-40B4-BE49-F238E27FC236}">
                    <a16:creationId xmlns:a16="http://schemas.microsoft.com/office/drawing/2014/main" id="{1F273658-5F93-7770-324C-091E06ABB75E}"/>
                  </a:ext>
                </a:extLst>
              </p:cNvPr>
              <p:cNvSpPr/>
              <p:nvPr/>
            </p:nvSpPr>
            <p:spPr>
              <a:xfrm rot="3618612">
                <a:off x="3620072" y="1495745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Organigramme : Extraire 20">
                <a:extLst>
                  <a:ext uri="{FF2B5EF4-FFF2-40B4-BE49-F238E27FC236}">
                    <a16:creationId xmlns:a16="http://schemas.microsoft.com/office/drawing/2014/main" id="{55DC7866-B392-F210-EA8C-399127D08337}"/>
                  </a:ext>
                </a:extLst>
              </p:cNvPr>
              <p:cNvSpPr/>
              <p:nvPr/>
            </p:nvSpPr>
            <p:spPr>
              <a:xfrm rot="18019744">
                <a:off x="3914862" y="252128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Organigramme : Extraire 21">
                <a:extLst>
                  <a:ext uri="{FF2B5EF4-FFF2-40B4-BE49-F238E27FC236}">
                    <a16:creationId xmlns:a16="http://schemas.microsoft.com/office/drawing/2014/main" id="{819BA324-63B1-23F8-8F24-AD9D9CE9511F}"/>
                  </a:ext>
                </a:extLst>
              </p:cNvPr>
              <p:cNvSpPr/>
              <p:nvPr/>
            </p:nvSpPr>
            <p:spPr>
              <a:xfrm rot="7218837">
                <a:off x="3017741" y="199808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27" name="Organigramme : Extraire 26">
            <a:extLst>
              <a:ext uri="{FF2B5EF4-FFF2-40B4-BE49-F238E27FC236}">
                <a16:creationId xmlns:a16="http://schemas.microsoft.com/office/drawing/2014/main" id="{B6673D3D-6B05-2F3A-4142-178ABC0DC180}"/>
              </a:ext>
            </a:extLst>
          </p:cNvPr>
          <p:cNvSpPr/>
          <p:nvPr/>
        </p:nvSpPr>
        <p:spPr>
          <a:xfrm rot="3618612">
            <a:off x="2574110" y="4344942"/>
            <a:ext cx="616701" cy="529535"/>
          </a:xfrm>
          <a:prstGeom prst="flowChartExtract">
            <a:avLst/>
          </a:prstGeom>
          <a:solidFill>
            <a:srgbClr val="D99A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Extraire 27">
            <a:extLst>
              <a:ext uri="{FF2B5EF4-FFF2-40B4-BE49-F238E27FC236}">
                <a16:creationId xmlns:a16="http://schemas.microsoft.com/office/drawing/2014/main" id="{758C03E6-E5BB-CABA-ADEA-CE76223FB355}"/>
              </a:ext>
            </a:extLst>
          </p:cNvPr>
          <p:cNvSpPr/>
          <p:nvPr/>
        </p:nvSpPr>
        <p:spPr>
          <a:xfrm rot="14380108">
            <a:off x="2429300" y="4087816"/>
            <a:ext cx="616701" cy="529535"/>
          </a:xfrm>
          <a:prstGeom prst="flowChartExtract">
            <a:avLst/>
          </a:prstGeom>
          <a:solidFill>
            <a:srgbClr val="D99A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Titre 1">
            <a:extLst>
              <a:ext uri="{FF2B5EF4-FFF2-40B4-BE49-F238E27FC236}">
                <a16:creationId xmlns:a16="http://schemas.microsoft.com/office/drawing/2014/main" id="{F07ABE70-0AFD-6E69-045A-40D4437B777B}"/>
              </a:ext>
            </a:extLst>
          </p:cNvPr>
          <p:cNvSpPr txBox="1">
            <a:spLocks/>
          </p:cNvSpPr>
          <p:nvPr/>
        </p:nvSpPr>
        <p:spPr>
          <a:xfrm>
            <a:off x="485452" y="367972"/>
            <a:ext cx="7886700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Complète.</a:t>
            </a:r>
          </a:p>
        </p:txBody>
      </p:sp>
    </p:spTree>
    <p:extLst>
      <p:ext uri="{BB962C8B-B14F-4D97-AF65-F5344CB8AC3E}">
        <p14:creationId xmlns:p14="http://schemas.microsoft.com/office/powerpoint/2010/main" val="395418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52C99-4388-281C-D509-7A00C8597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00CC15-FC04-FFBA-FBAD-B4A5F702A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264" y="2284932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Si                         est l’unité, alors :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BC8AA8-D381-C640-10AC-0A7F2EA92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14C33F3-6C49-C135-8A81-7976D1559563}"/>
                  </a:ext>
                </a:extLst>
              </p:cNvPr>
              <p:cNvSpPr txBox="1"/>
              <p:nvPr/>
            </p:nvSpPr>
            <p:spPr>
              <a:xfrm>
                <a:off x="3623569" y="4201372"/>
                <a:ext cx="4304521" cy="10638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:r>
                  <a:rPr lang="fr-FR" sz="3600" b="0" dirty="0"/>
                  <a:t> vaut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𝑜𝑢</m:t>
                    </m:r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14C33F3-6C49-C135-8A81-7976D15595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3569" y="4201372"/>
                <a:ext cx="4304521" cy="1063881"/>
              </a:xfrm>
              <a:prstGeom prst="rect">
                <a:avLst/>
              </a:prstGeom>
              <a:blipFill>
                <a:blip r:embed="rId2"/>
                <a:stretch>
                  <a:fillRect l="-3960" t="-1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e 4">
            <a:extLst>
              <a:ext uri="{FF2B5EF4-FFF2-40B4-BE49-F238E27FC236}">
                <a16:creationId xmlns:a16="http://schemas.microsoft.com/office/drawing/2014/main" id="{2E766EA8-7892-CE83-281E-566209D5984B}"/>
              </a:ext>
            </a:extLst>
          </p:cNvPr>
          <p:cNvGrpSpPr/>
          <p:nvPr/>
        </p:nvGrpSpPr>
        <p:grpSpPr>
          <a:xfrm>
            <a:off x="1277658" y="1968404"/>
            <a:ext cx="1720580" cy="1236897"/>
            <a:chOff x="3384190" y="76314"/>
            <a:chExt cx="3342481" cy="2402855"/>
          </a:xfrm>
          <a:solidFill>
            <a:srgbClr val="D99AC5"/>
          </a:solidFill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B0CE6785-7FA3-FA83-9712-4A22B2F283B8}"/>
                </a:ext>
              </a:extLst>
            </p:cNvPr>
            <p:cNvGrpSpPr/>
            <p:nvPr/>
          </p:nvGrpSpPr>
          <p:grpSpPr>
            <a:xfrm>
              <a:off x="3384190" y="76314"/>
              <a:ext cx="1631031" cy="2402855"/>
              <a:chOff x="3102408" y="1424078"/>
              <a:chExt cx="1631031" cy="2402855"/>
            </a:xfrm>
            <a:grpFill/>
          </p:grpSpPr>
          <p:sp>
            <p:nvSpPr>
              <p:cNvPr id="23" name="Organigramme : Extraire 22">
                <a:extLst>
                  <a:ext uri="{FF2B5EF4-FFF2-40B4-BE49-F238E27FC236}">
                    <a16:creationId xmlns:a16="http://schemas.microsoft.com/office/drawing/2014/main" id="{8397828D-DB34-7537-352F-297752AEDEAC}"/>
                  </a:ext>
                </a:extLst>
              </p:cNvPr>
              <p:cNvSpPr/>
              <p:nvPr/>
            </p:nvSpPr>
            <p:spPr>
              <a:xfrm>
                <a:off x="3475567" y="2798233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" name="Organigramme : Extraire 23">
                <a:extLst>
                  <a:ext uri="{FF2B5EF4-FFF2-40B4-BE49-F238E27FC236}">
                    <a16:creationId xmlns:a16="http://schemas.microsoft.com/office/drawing/2014/main" id="{EA02C185-E514-1A5A-B3B0-616A4B75EB09}"/>
                  </a:ext>
                </a:extLst>
              </p:cNvPr>
              <p:cNvSpPr/>
              <p:nvPr/>
            </p:nvSpPr>
            <p:spPr>
              <a:xfrm rot="3618612">
                <a:off x="3026834" y="253744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Organigramme : Extraire 24">
                <a:extLst>
                  <a:ext uri="{FF2B5EF4-FFF2-40B4-BE49-F238E27FC236}">
                    <a16:creationId xmlns:a16="http://schemas.microsoft.com/office/drawing/2014/main" id="{391F9C56-AC32-AF29-91E0-57EC3C874174}"/>
                  </a:ext>
                </a:extLst>
              </p:cNvPr>
              <p:cNvSpPr/>
              <p:nvPr/>
            </p:nvSpPr>
            <p:spPr>
              <a:xfrm rot="3618612">
                <a:off x="3620072" y="1508745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Organigramme : Extraire 25">
                <a:extLst>
                  <a:ext uri="{FF2B5EF4-FFF2-40B4-BE49-F238E27FC236}">
                    <a16:creationId xmlns:a16="http://schemas.microsoft.com/office/drawing/2014/main" id="{AC2A214F-6F56-B18F-B7B4-DF1818A8731E}"/>
                  </a:ext>
                </a:extLst>
              </p:cNvPr>
              <p:cNvSpPr/>
              <p:nvPr/>
            </p:nvSpPr>
            <p:spPr>
              <a:xfrm rot="7218837">
                <a:off x="3017741" y="202309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84AEA050-3201-CEC6-4889-824067ECB49E}"/>
                </a:ext>
              </a:extLst>
            </p:cNvPr>
            <p:cNvGrpSpPr/>
            <p:nvPr/>
          </p:nvGrpSpPr>
          <p:grpSpPr>
            <a:xfrm>
              <a:off x="4562241" y="88324"/>
              <a:ext cx="2164430" cy="2390845"/>
              <a:chOff x="3102408" y="1411078"/>
              <a:chExt cx="2164430" cy="2390845"/>
            </a:xfrm>
            <a:grpFill/>
          </p:grpSpPr>
          <p:sp>
            <p:nvSpPr>
              <p:cNvPr id="13" name="Organigramme : Extraire 12">
                <a:extLst>
                  <a:ext uri="{FF2B5EF4-FFF2-40B4-BE49-F238E27FC236}">
                    <a16:creationId xmlns:a16="http://schemas.microsoft.com/office/drawing/2014/main" id="{E8ECEF23-6A9E-BCDA-0BC9-9A82D52EE44E}"/>
                  </a:ext>
                </a:extLst>
              </p:cNvPr>
              <p:cNvSpPr/>
              <p:nvPr/>
            </p:nvSpPr>
            <p:spPr>
              <a:xfrm>
                <a:off x="3475567" y="2773223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" name="Organigramme : Extraire 17">
                <a:extLst>
                  <a:ext uri="{FF2B5EF4-FFF2-40B4-BE49-F238E27FC236}">
                    <a16:creationId xmlns:a16="http://schemas.microsoft.com/office/drawing/2014/main" id="{716ADEE5-DFB4-2D21-16C2-AC947350E2C9}"/>
                  </a:ext>
                </a:extLst>
              </p:cNvPr>
              <p:cNvSpPr/>
              <p:nvPr/>
            </p:nvSpPr>
            <p:spPr>
              <a:xfrm rot="3618612">
                <a:off x="3026834" y="251243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" name="Organigramme : Extraire 18">
                <a:extLst>
                  <a:ext uri="{FF2B5EF4-FFF2-40B4-BE49-F238E27FC236}">
                    <a16:creationId xmlns:a16="http://schemas.microsoft.com/office/drawing/2014/main" id="{5EDF3A6E-0B28-9CBC-B3DF-D02F7C1CEF68}"/>
                  </a:ext>
                </a:extLst>
              </p:cNvPr>
              <p:cNvSpPr/>
              <p:nvPr/>
            </p:nvSpPr>
            <p:spPr>
              <a:xfrm>
                <a:off x="4068805" y="1769532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" name="Organigramme : Extraire 19">
                <a:extLst>
                  <a:ext uri="{FF2B5EF4-FFF2-40B4-BE49-F238E27FC236}">
                    <a16:creationId xmlns:a16="http://schemas.microsoft.com/office/drawing/2014/main" id="{1F273658-5F93-7770-324C-091E06ABB75E}"/>
                  </a:ext>
                </a:extLst>
              </p:cNvPr>
              <p:cNvSpPr/>
              <p:nvPr/>
            </p:nvSpPr>
            <p:spPr>
              <a:xfrm rot="3618612">
                <a:off x="3620072" y="1495745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Organigramme : Extraire 20">
                <a:extLst>
                  <a:ext uri="{FF2B5EF4-FFF2-40B4-BE49-F238E27FC236}">
                    <a16:creationId xmlns:a16="http://schemas.microsoft.com/office/drawing/2014/main" id="{55DC7866-B392-F210-EA8C-399127D08337}"/>
                  </a:ext>
                </a:extLst>
              </p:cNvPr>
              <p:cNvSpPr/>
              <p:nvPr/>
            </p:nvSpPr>
            <p:spPr>
              <a:xfrm rot="18019744">
                <a:off x="3914862" y="252128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Organigramme : Extraire 21">
                <a:extLst>
                  <a:ext uri="{FF2B5EF4-FFF2-40B4-BE49-F238E27FC236}">
                    <a16:creationId xmlns:a16="http://schemas.microsoft.com/office/drawing/2014/main" id="{819BA324-63B1-23F8-8F24-AD9D9CE9511F}"/>
                  </a:ext>
                </a:extLst>
              </p:cNvPr>
              <p:cNvSpPr/>
              <p:nvPr/>
            </p:nvSpPr>
            <p:spPr>
              <a:xfrm rot="7218837">
                <a:off x="3017741" y="199808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27" name="Organigramme : Extraire 26">
            <a:extLst>
              <a:ext uri="{FF2B5EF4-FFF2-40B4-BE49-F238E27FC236}">
                <a16:creationId xmlns:a16="http://schemas.microsoft.com/office/drawing/2014/main" id="{B6673D3D-6B05-2F3A-4142-178ABC0DC180}"/>
              </a:ext>
            </a:extLst>
          </p:cNvPr>
          <p:cNvSpPr/>
          <p:nvPr/>
        </p:nvSpPr>
        <p:spPr>
          <a:xfrm rot="3618612">
            <a:off x="2574110" y="4344942"/>
            <a:ext cx="616701" cy="529535"/>
          </a:xfrm>
          <a:prstGeom prst="flowChartExtract">
            <a:avLst/>
          </a:prstGeom>
          <a:solidFill>
            <a:srgbClr val="D99A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Extraire 27">
            <a:extLst>
              <a:ext uri="{FF2B5EF4-FFF2-40B4-BE49-F238E27FC236}">
                <a16:creationId xmlns:a16="http://schemas.microsoft.com/office/drawing/2014/main" id="{758C03E6-E5BB-CABA-ADEA-CE76223FB355}"/>
              </a:ext>
            </a:extLst>
          </p:cNvPr>
          <p:cNvSpPr/>
          <p:nvPr/>
        </p:nvSpPr>
        <p:spPr>
          <a:xfrm rot="14380108">
            <a:off x="2429300" y="4087816"/>
            <a:ext cx="616701" cy="529535"/>
          </a:xfrm>
          <a:prstGeom prst="flowChartExtract">
            <a:avLst/>
          </a:prstGeom>
          <a:solidFill>
            <a:srgbClr val="D99A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Titre 1">
            <a:extLst>
              <a:ext uri="{FF2B5EF4-FFF2-40B4-BE49-F238E27FC236}">
                <a16:creationId xmlns:a16="http://schemas.microsoft.com/office/drawing/2014/main" id="{F07ABE70-0AFD-6E69-045A-40D4437B777B}"/>
              </a:ext>
            </a:extLst>
          </p:cNvPr>
          <p:cNvSpPr txBox="1">
            <a:spLocks/>
          </p:cNvSpPr>
          <p:nvPr/>
        </p:nvSpPr>
        <p:spPr>
          <a:xfrm>
            <a:off x="485452" y="367972"/>
            <a:ext cx="7886700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C00000"/>
                </a:solidFill>
              </a:rPr>
              <a:t>Correction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504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5A164-E4C4-7910-79D0-5F3DA664A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7DE320-852E-4970-4E3D-1B4087A37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Ecris la fraction correspond à la partie coloriée et la fraction qu’il faut ajouter pour faire 1.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64B0ED-850D-C3EC-928A-256CAA5728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42FE0E49-C651-C26A-D10F-0EEF7EC4AB65}"/>
              </a:ext>
            </a:extLst>
          </p:cNvPr>
          <p:cNvGrpSpPr/>
          <p:nvPr/>
        </p:nvGrpSpPr>
        <p:grpSpPr>
          <a:xfrm rot="5400000">
            <a:off x="1930148" y="3020420"/>
            <a:ext cx="3684840" cy="899117"/>
            <a:chOff x="348998" y="2163171"/>
            <a:chExt cx="8640000" cy="1440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955E3A8-C969-BB57-95DE-3D8C3CE24D03}"/>
                </a:ext>
              </a:extLst>
            </p:cNvPr>
            <p:cNvSpPr/>
            <p:nvPr/>
          </p:nvSpPr>
          <p:spPr>
            <a:xfrm rot="5400000">
              <a:off x="322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5907B8-5B93-713B-42F1-D5F768C557DB}"/>
                </a:ext>
              </a:extLst>
            </p:cNvPr>
            <p:cNvSpPr/>
            <p:nvPr/>
          </p:nvSpPr>
          <p:spPr>
            <a:xfrm rot="5400000">
              <a:off x="466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FB4DAF8-C0ED-984B-6E52-E720E4E18AD7}"/>
                </a:ext>
              </a:extLst>
            </p:cNvPr>
            <p:cNvSpPr/>
            <p:nvPr/>
          </p:nvSpPr>
          <p:spPr>
            <a:xfrm rot="5400000">
              <a:off x="610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7452C58-EC30-9A59-D6C1-A4ED8520EE49}"/>
                </a:ext>
              </a:extLst>
            </p:cNvPr>
            <p:cNvSpPr/>
            <p:nvPr/>
          </p:nvSpPr>
          <p:spPr>
            <a:xfrm rot="5400000">
              <a:off x="754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33E7762-6462-71C0-CB53-9FDB3C200422}"/>
                </a:ext>
              </a:extLst>
            </p:cNvPr>
            <p:cNvSpPr/>
            <p:nvPr/>
          </p:nvSpPr>
          <p:spPr>
            <a:xfrm rot="5400000">
              <a:off x="178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73A7645-D337-36D3-9F42-836F6AAA055D}"/>
                </a:ext>
              </a:extLst>
            </p:cNvPr>
            <p:cNvSpPr/>
            <p:nvPr/>
          </p:nvSpPr>
          <p:spPr>
            <a:xfrm rot="5400000">
              <a:off x="34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94C0E9A3-128F-70BC-FC2B-5AFB9569AB71}"/>
                  </a:ext>
                </a:extLst>
              </p:cNvPr>
              <p:cNvSpPr txBox="1"/>
              <p:nvPr/>
            </p:nvSpPr>
            <p:spPr>
              <a:xfrm>
                <a:off x="4694808" y="2942398"/>
                <a:ext cx="2205732" cy="10551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94C0E9A3-128F-70BC-FC2B-5AFB9569AB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808" y="2942398"/>
                <a:ext cx="2205732" cy="10551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e 3">
            <a:extLst>
              <a:ext uri="{FF2B5EF4-FFF2-40B4-BE49-F238E27FC236}">
                <a16:creationId xmlns:a16="http://schemas.microsoft.com/office/drawing/2014/main" id="{B0528597-0AA5-40AD-5960-2BBE77270A0D}"/>
              </a:ext>
            </a:extLst>
          </p:cNvPr>
          <p:cNvGrpSpPr/>
          <p:nvPr/>
        </p:nvGrpSpPr>
        <p:grpSpPr>
          <a:xfrm rot="5400000">
            <a:off x="1031030" y="3020420"/>
            <a:ext cx="3684840" cy="899117"/>
            <a:chOff x="348998" y="2163171"/>
            <a:chExt cx="8640000" cy="144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305A8E4-EBC0-882D-4C51-C5CF42CBB1F6}"/>
                </a:ext>
              </a:extLst>
            </p:cNvPr>
            <p:cNvSpPr/>
            <p:nvPr/>
          </p:nvSpPr>
          <p:spPr>
            <a:xfrm rot="5400000">
              <a:off x="322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98FC456-91A0-0A82-D5B3-BAE3FA18CD44}"/>
                </a:ext>
              </a:extLst>
            </p:cNvPr>
            <p:cNvSpPr/>
            <p:nvPr/>
          </p:nvSpPr>
          <p:spPr>
            <a:xfrm rot="5400000">
              <a:off x="466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18ED3A-F8BE-5721-7D09-9266565B5F37}"/>
                </a:ext>
              </a:extLst>
            </p:cNvPr>
            <p:cNvSpPr/>
            <p:nvPr/>
          </p:nvSpPr>
          <p:spPr>
            <a:xfrm rot="5400000">
              <a:off x="610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24AD5BF-70EE-CC5F-0D80-5E9375ECCAC8}"/>
                </a:ext>
              </a:extLst>
            </p:cNvPr>
            <p:cNvSpPr/>
            <p:nvPr/>
          </p:nvSpPr>
          <p:spPr>
            <a:xfrm rot="5400000">
              <a:off x="754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8B8409D-B0B0-9F08-C479-CF888D1BFE01}"/>
                </a:ext>
              </a:extLst>
            </p:cNvPr>
            <p:cNvSpPr/>
            <p:nvPr/>
          </p:nvSpPr>
          <p:spPr>
            <a:xfrm rot="5400000">
              <a:off x="178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B21C373-18CF-BE25-5F03-336DC26DF80D}"/>
                </a:ext>
              </a:extLst>
            </p:cNvPr>
            <p:cNvSpPr/>
            <p:nvPr/>
          </p:nvSpPr>
          <p:spPr>
            <a:xfrm rot="5400000">
              <a:off x="34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67851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CE20E-E192-9FAA-639B-DFEF79492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65B522-531E-341C-DDFD-D17BE16FE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3A0C9BF-2671-9407-497A-3AEFDAC90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F51BECF9-46AB-764C-45C4-061332F1C673}"/>
              </a:ext>
            </a:extLst>
          </p:cNvPr>
          <p:cNvGrpSpPr/>
          <p:nvPr/>
        </p:nvGrpSpPr>
        <p:grpSpPr>
          <a:xfrm rot="5400000">
            <a:off x="1930148" y="3020420"/>
            <a:ext cx="3684840" cy="899117"/>
            <a:chOff x="348998" y="2163171"/>
            <a:chExt cx="8640000" cy="14400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892C49A-8ED9-93EC-15B0-F20B2182ECF8}"/>
                </a:ext>
              </a:extLst>
            </p:cNvPr>
            <p:cNvSpPr/>
            <p:nvPr/>
          </p:nvSpPr>
          <p:spPr>
            <a:xfrm rot="5400000">
              <a:off x="322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136ABC1-2BA7-AFDA-2BF6-D39C8CA66532}"/>
                </a:ext>
              </a:extLst>
            </p:cNvPr>
            <p:cNvSpPr/>
            <p:nvPr/>
          </p:nvSpPr>
          <p:spPr>
            <a:xfrm rot="5400000">
              <a:off x="466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B4AC217-581F-4471-DC37-768AAEB09EEA}"/>
                </a:ext>
              </a:extLst>
            </p:cNvPr>
            <p:cNvSpPr/>
            <p:nvPr/>
          </p:nvSpPr>
          <p:spPr>
            <a:xfrm rot="5400000">
              <a:off x="610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A59AAA-CAC0-C2CE-43CE-F5F0A88FE8BD}"/>
                </a:ext>
              </a:extLst>
            </p:cNvPr>
            <p:cNvSpPr/>
            <p:nvPr/>
          </p:nvSpPr>
          <p:spPr>
            <a:xfrm rot="5400000">
              <a:off x="754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39074B9-6BA7-DE30-B353-6A98CB7D8F26}"/>
                </a:ext>
              </a:extLst>
            </p:cNvPr>
            <p:cNvSpPr/>
            <p:nvPr/>
          </p:nvSpPr>
          <p:spPr>
            <a:xfrm rot="5400000">
              <a:off x="178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5C5D7F1-C396-ACCB-1E2E-1C4B4AF3B1DC}"/>
                </a:ext>
              </a:extLst>
            </p:cNvPr>
            <p:cNvSpPr/>
            <p:nvPr/>
          </p:nvSpPr>
          <p:spPr>
            <a:xfrm rot="5400000">
              <a:off x="34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B91F3988-40D2-3812-7F31-7F49010144A8}"/>
                  </a:ext>
                </a:extLst>
              </p:cNvPr>
              <p:cNvSpPr txBox="1"/>
              <p:nvPr/>
            </p:nvSpPr>
            <p:spPr>
              <a:xfrm>
                <a:off x="4694808" y="2942398"/>
                <a:ext cx="2529539" cy="13141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B91F3988-40D2-3812-7F31-7F49010144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808" y="2942398"/>
                <a:ext cx="2529539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e 2">
            <a:extLst>
              <a:ext uri="{FF2B5EF4-FFF2-40B4-BE49-F238E27FC236}">
                <a16:creationId xmlns:a16="http://schemas.microsoft.com/office/drawing/2014/main" id="{CB2FE8DE-5EEB-60BF-6F60-4ACC09FF0C52}"/>
              </a:ext>
            </a:extLst>
          </p:cNvPr>
          <p:cNvGrpSpPr/>
          <p:nvPr/>
        </p:nvGrpSpPr>
        <p:grpSpPr>
          <a:xfrm rot="5400000">
            <a:off x="1031030" y="3020420"/>
            <a:ext cx="3684840" cy="899117"/>
            <a:chOff x="348998" y="2163171"/>
            <a:chExt cx="8640000" cy="144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09AFFE7-FF5C-590F-D07B-CB59FBBFEFC7}"/>
                </a:ext>
              </a:extLst>
            </p:cNvPr>
            <p:cNvSpPr/>
            <p:nvPr/>
          </p:nvSpPr>
          <p:spPr>
            <a:xfrm rot="5400000">
              <a:off x="322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E2C7C9-7D52-5C39-8B68-60A7415BADD6}"/>
                </a:ext>
              </a:extLst>
            </p:cNvPr>
            <p:cNvSpPr/>
            <p:nvPr/>
          </p:nvSpPr>
          <p:spPr>
            <a:xfrm rot="5400000">
              <a:off x="466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B72AFED-7AA3-0B52-4C4A-1D25734C1B14}"/>
                </a:ext>
              </a:extLst>
            </p:cNvPr>
            <p:cNvSpPr/>
            <p:nvPr/>
          </p:nvSpPr>
          <p:spPr>
            <a:xfrm rot="5400000">
              <a:off x="610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87E3E56-CAE6-0F77-1B68-E8C013F04DE0}"/>
                </a:ext>
              </a:extLst>
            </p:cNvPr>
            <p:cNvSpPr/>
            <p:nvPr/>
          </p:nvSpPr>
          <p:spPr>
            <a:xfrm rot="5400000">
              <a:off x="754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DDB33E2-C552-F9CE-2DF3-1271EB28BA46}"/>
                </a:ext>
              </a:extLst>
            </p:cNvPr>
            <p:cNvSpPr/>
            <p:nvPr/>
          </p:nvSpPr>
          <p:spPr>
            <a:xfrm rot="5400000">
              <a:off x="178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3777753-36BC-1E81-148C-1319A4892973}"/>
                </a:ext>
              </a:extLst>
            </p:cNvPr>
            <p:cNvSpPr/>
            <p:nvPr/>
          </p:nvSpPr>
          <p:spPr>
            <a:xfrm rot="5400000">
              <a:off x="34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44701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972" y="592807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Si la barre bleue représente un tiers, alors quelle barre rose représente l’unité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2ED777-FABC-EF70-CC4C-15323FD6817D}"/>
              </a:ext>
            </a:extLst>
          </p:cNvPr>
          <p:cNvSpPr/>
          <p:nvPr/>
        </p:nvSpPr>
        <p:spPr>
          <a:xfrm>
            <a:off x="4260981" y="1690413"/>
            <a:ext cx="1080000" cy="4229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DE9308-72DF-EF28-C437-040C2B869DD3}"/>
              </a:ext>
            </a:extLst>
          </p:cNvPr>
          <p:cNvSpPr/>
          <p:nvPr/>
        </p:nvSpPr>
        <p:spPr>
          <a:xfrm>
            <a:off x="4260981" y="2113401"/>
            <a:ext cx="3240000" cy="422988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61B6BA-3F09-1960-6F2B-8F57F58D1EEB}"/>
              </a:ext>
            </a:extLst>
          </p:cNvPr>
          <p:cNvSpPr/>
          <p:nvPr/>
        </p:nvSpPr>
        <p:spPr>
          <a:xfrm>
            <a:off x="4260981" y="3733817"/>
            <a:ext cx="1080000" cy="4229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EF19090-44D9-507E-6BF9-411F81A72FA2}"/>
              </a:ext>
            </a:extLst>
          </p:cNvPr>
          <p:cNvSpPr/>
          <p:nvPr/>
        </p:nvSpPr>
        <p:spPr>
          <a:xfrm>
            <a:off x="4260981" y="4156805"/>
            <a:ext cx="720000" cy="422988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9CDA38-8F17-ACE0-3B28-A4460070DE94}"/>
              </a:ext>
            </a:extLst>
          </p:cNvPr>
          <p:cNvSpPr/>
          <p:nvPr/>
        </p:nvSpPr>
        <p:spPr>
          <a:xfrm>
            <a:off x="4234925" y="5354233"/>
            <a:ext cx="1080000" cy="4229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09D1250-90EB-480A-ACC6-244198330E80}"/>
              </a:ext>
            </a:extLst>
          </p:cNvPr>
          <p:cNvSpPr/>
          <p:nvPr/>
        </p:nvSpPr>
        <p:spPr>
          <a:xfrm>
            <a:off x="4234925" y="5777221"/>
            <a:ext cx="2160000" cy="422988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426475E-BD84-55A7-A63C-DEB00CC97C8F}"/>
              </a:ext>
            </a:extLst>
          </p:cNvPr>
          <p:cNvSpPr txBox="1"/>
          <p:nvPr/>
        </p:nvSpPr>
        <p:spPr>
          <a:xfrm>
            <a:off x="3101985" y="1953601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00B050"/>
                </a:solidFill>
              </a:rPr>
              <a:t>A.</a:t>
            </a:r>
            <a:r>
              <a:rPr lang="fr-FR" sz="4800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3C6079-372D-C4B4-91FC-432EFD3E10D5}"/>
              </a:ext>
            </a:extLst>
          </p:cNvPr>
          <p:cNvSpPr/>
          <p:nvPr/>
        </p:nvSpPr>
        <p:spPr>
          <a:xfrm>
            <a:off x="4260981" y="1690413"/>
            <a:ext cx="1080000" cy="4229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4DA797-221B-1CA9-1662-946347A26197}"/>
              </a:ext>
            </a:extLst>
          </p:cNvPr>
          <p:cNvSpPr/>
          <p:nvPr/>
        </p:nvSpPr>
        <p:spPr>
          <a:xfrm>
            <a:off x="4260981" y="2113401"/>
            <a:ext cx="3240000" cy="422988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E83B8B-D0D9-0B3C-5FF0-2B7C26086904}"/>
              </a:ext>
            </a:extLst>
          </p:cNvPr>
          <p:cNvSpPr/>
          <p:nvPr/>
        </p:nvSpPr>
        <p:spPr>
          <a:xfrm>
            <a:off x="4260981" y="3733817"/>
            <a:ext cx="1080000" cy="4229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F09E03-8A3D-0C6A-0D57-8F7EA8A832BA}"/>
              </a:ext>
            </a:extLst>
          </p:cNvPr>
          <p:cNvSpPr/>
          <p:nvPr/>
        </p:nvSpPr>
        <p:spPr>
          <a:xfrm>
            <a:off x="4260981" y="4156805"/>
            <a:ext cx="720000" cy="422988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512963-7A21-95E3-9A03-C2E7CBAC8718}"/>
              </a:ext>
            </a:extLst>
          </p:cNvPr>
          <p:cNvSpPr/>
          <p:nvPr/>
        </p:nvSpPr>
        <p:spPr>
          <a:xfrm>
            <a:off x="4234925" y="5354233"/>
            <a:ext cx="1080000" cy="4229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92A68ED-E3CD-7391-0DC3-84B72574679D}"/>
              </a:ext>
            </a:extLst>
          </p:cNvPr>
          <p:cNvSpPr/>
          <p:nvPr/>
        </p:nvSpPr>
        <p:spPr>
          <a:xfrm>
            <a:off x="4234925" y="5777221"/>
            <a:ext cx="2160000" cy="422988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9A7AA17-D0F9-AF11-EB2C-4C5970174983}"/>
              </a:ext>
            </a:extLst>
          </p:cNvPr>
          <p:cNvSpPr/>
          <p:nvPr/>
        </p:nvSpPr>
        <p:spPr>
          <a:xfrm>
            <a:off x="5340981" y="1690413"/>
            <a:ext cx="1080000" cy="422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D1970-0153-93D9-DD59-24C61482165F}"/>
              </a:ext>
            </a:extLst>
          </p:cNvPr>
          <p:cNvSpPr/>
          <p:nvPr/>
        </p:nvSpPr>
        <p:spPr>
          <a:xfrm>
            <a:off x="6394925" y="1690413"/>
            <a:ext cx="1080000" cy="422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130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Sur quelle figure la partie coloriée correspond à un quart du rectangle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527950-5621-3584-E17A-7DEFC85E8B41}"/>
              </a:ext>
            </a:extLst>
          </p:cNvPr>
          <p:cNvSpPr/>
          <p:nvPr/>
        </p:nvSpPr>
        <p:spPr>
          <a:xfrm>
            <a:off x="4016384" y="1856507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7C4B06-4C7E-A09D-C736-380B69948661}"/>
              </a:ext>
            </a:extLst>
          </p:cNvPr>
          <p:cNvSpPr/>
          <p:nvPr/>
        </p:nvSpPr>
        <p:spPr>
          <a:xfrm>
            <a:off x="4558231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963857-43F6-D6B6-66B9-87086577EDA8}"/>
              </a:ext>
            </a:extLst>
          </p:cNvPr>
          <p:cNvSpPr/>
          <p:nvPr/>
        </p:nvSpPr>
        <p:spPr>
          <a:xfrm>
            <a:off x="4016384" y="239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824C99-92D9-97B1-AD4E-876A69A50EC3}"/>
              </a:ext>
            </a:extLst>
          </p:cNvPr>
          <p:cNvSpPr/>
          <p:nvPr/>
        </p:nvSpPr>
        <p:spPr>
          <a:xfrm>
            <a:off x="4558231" y="2396507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1D5CF7A-4A04-D1C6-AADD-B22E6F497515}"/>
              </a:ext>
            </a:extLst>
          </p:cNvPr>
          <p:cNvSpPr/>
          <p:nvPr/>
        </p:nvSpPr>
        <p:spPr>
          <a:xfrm>
            <a:off x="4012582" y="536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0837ECC-673F-610C-E6D0-F095B5B087D3}"/>
              </a:ext>
            </a:extLst>
          </p:cNvPr>
          <p:cNvSpPr/>
          <p:nvPr/>
        </p:nvSpPr>
        <p:spPr>
          <a:xfrm>
            <a:off x="4554429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3DCC7E8-871D-B6CF-30F2-F4B50AA8174D}"/>
              </a:ext>
            </a:extLst>
          </p:cNvPr>
          <p:cNvSpPr/>
          <p:nvPr/>
        </p:nvSpPr>
        <p:spPr>
          <a:xfrm>
            <a:off x="4012582" y="590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F1FEF59-C345-C47F-1C53-251E15257DAA}"/>
              </a:ext>
            </a:extLst>
          </p:cNvPr>
          <p:cNvSpPr/>
          <p:nvPr/>
        </p:nvSpPr>
        <p:spPr>
          <a:xfrm>
            <a:off x="4554429" y="590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42C890-E119-8B97-A89C-65477892F2BD}"/>
              </a:ext>
            </a:extLst>
          </p:cNvPr>
          <p:cNvSpPr/>
          <p:nvPr/>
        </p:nvSpPr>
        <p:spPr>
          <a:xfrm>
            <a:off x="5094428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9E9D1A-AB6E-09B2-A743-CE0B8BAE3554}"/>
              </a:ext>
            </a:extLst>
          </p:cNvPr>
          <p:cNvSpPr/>
          <p:nvPr/>
        </p:nvSpPr>
        <p:spPr>
          <a:xfrm>
            <a:off x="5092581" y="2394858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5C3693B-480E-D1F6-B183-CB659F7821B6}"/>
              </a:ext>
            </a:extLst>
          </p:cNvPr>
          <p:cNvSpPr/>
          <p:nvPr/>
        </p:nvSpPr>
        <p:spPr>
          <a:xfrm>
            <a:off x="5626931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30735E-F45F-01E1-9CBA-C3C700C853F6}"/>
              </a:ext>
            </a:extLst>
          </p:cNvPr>
          <p:cNvSpPr/>
          <p:nvPr/>
        </p:nvSpPr>
        <p:spPr>
          <a:xfrm>
            <a:off x="5625084" y="2394858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5BFD064-4955-6D74-3D26-62AD4DF7A642}"/>
              </a:ext>
            </a:extLst>
          </p:cNvPr>
          <p:cNvSpPr/>
          <p:nvPr/>
        </p:nvSpPr>
        <p:spPr>
          <a:xfrm>
            <a:off x="4027225" y="3663344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DE5A08-88C6-03DA-B3BC-D85D074A528B}"/>
              </a:ext>
            </a:extLst>
          </p:cNvPr>
          <p:cNvSpPr/>
          <p:nvPr/>
        </p:nvSpPr>
        <p:spPr>
          <a:xfrm>
            <a:off x="4569072" y="3663344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C847D07-71C7-0090-0BEA-392DA6F38E60}"/>
              </a:ext>
            </a:extLst>
          </p:cNvPr>
          <p:cNvSpPr/>
          <p:nvPr/>
        </p:nvSpPr>
        <p:spPr>
          <a:xfrm>
            <a:off x="4567171" y="4201695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F5F3904-772E-37EB-6DB0-F947EB1209D6}"/>
              </a:ext>
            </a:extLst>
          </p:cNvPr>
          <p:cNvSpPr/>
          <p:nvPr/>
        </p:nvSpPr>
        <p:spPr>
          <a:xfrm>
            <a:off x="4025378" y="4201695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E04E5C9-BA7A-C799-EAD9-A3E7308B0792}"/>
              </a:ext>
            </a:extLst>
          </p:cNvPr>
          <p:cNvSpPr/>
          <p:nvPr/>
        </p:nvSpPr>
        <p:spPr>
          <a:xfrm>
            <a:off x="5105269" y="3663344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B898036-816A-B0F7-A5BC-552E7763ED6D}"/>
              </a:ext>
            </a:extLst>
          </p:cNvPr>
          <p:cNvSpPr/>
          <p:nvPr/>
        </p:nvSpPr>
        <p:spPr>
          <a:xfrm>
            <a:off x="5103422" y="4201695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358751C-A086-DFF0-9EDC-76F12CECE0CB}"/>
              </a:ext>
            </a:extLst>
          </p:cNvPr>
          <p:cNvSpPr/>
          <p:nvPr/>
        </p:nvSpPr>
        <p:spPr>
          <a:xfrm>
            <a:off x="5637772" y="3663344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FA92384-708B-CDC2-81DC-0E5CCF026E1F}"/>
              </a:ext>
            </a:extLst>
          </p:cNvPr>
          <p:cNvSpPr/>
          <p:nvPr/>
        </p:nvSpPr>
        <p:spPr>
          <a:xfrm>
            <a:off x="5635925" y="4201695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7677954-77A7-8672-A1DB-A396A92D5DCB}"/>
              </a:ext>
            </a:extLst>
          </p:cNvPr>
          <p:cNvSpPr/>
          <p:nvPr/>
        </p:nvSpPr>
        <p:spPr>
          <a:xfrm>
            <a:off x="5092581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63A4897-4CB7-A505-E40E-B5FC78BB52A2}"/>
              </a:ext>
            </a:extLst>
          </p:cNvPr>
          <p:cNvSpPr/>
          <p:nvPr/>
        </p:nvSpPr>
        <p:spPr>
          <a:xfrm>
            <a:off x="5090734" y="5901503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37368A4-5FC6-7808-7570-57C89FBD2037}"/>
              </a:ext>
            </a:extLst>
          </p:cNvPr>
          <p:cNvSpPr/>
          <p:nvPr/>
        </p:nvSpPr>
        <p:spPr>
          <a:xfrm>
            <a:off x="5625084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5AAF974-CA31-8157-2600-CAF77A51EE83}"/>
              </a:ext>
            </a:extLst>
          </p:cNvPr>
          <p:cNvSpPr/>
          <p:nvPr/>
        </p:nvSpPr>
        <p:spPr>
          <a:xfrm>
            <a:off x="5623237" y="5901503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3837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00B050"/>
                </a:solidFill>
              </a:rPr>
              <a:t>B.</a:t>
            </a:r>
            <a:r>
              <a:rPr lang="fr-FR" sz="4800" dirty="0"/>
              <a:t>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98A4904-E248-4C7B-5B95-861760D4C989}"/>
              </a:ext>
            </a:extLst>
          </p:cNvPr>
          <p:cNvSpPr txBox="1"/>
          <p:nvPr/>
        </p:nvSpPr>
        <p:spPr>
          <a:xfrm>
            <a:off x="3101984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00B050"/>
                </a:solidFill>
              </a:rPr>
              <a:t>A.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3C472A-C7FA-CD15-002C-29EC768C5647}"/>
              </a:ext>
            </a:extLst>
          </p:cNvPr>
          <p:cNvSpPr/>
          <p:nvPr/>
        </p:nvSpPr>
        <p:spPr>
          <a:xfrm>
            <a:off x="4012582" y="536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F894BA-106E-A7C4-522C-CD9EB69AD59A}"/>
              </a:ext>
            </a:extLst>
          </p:cNvPr>
          <p:cNvSpPr/>
          <p:nvPr/>
        </p:nvSpPr>
        <p:spPr>
          <a:xfrm>
            <a:off x="4554429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833D5B1-8A5D-1520-4D8C-E199E9F5FAC0}"/>
              </a:ext>
            </a:extLst>
          </p:cNvPr>
          <p:cNvSpPr/>
          <p:nvPr/>
        </p:nvSpPr>
        <p:spPr>
          <a:xfrm>
            <a:off x="4012582" y="590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A12FC51-3210-1B61-6B92-CE2081F48DEE}"/>
              </a:ext>
            </a:extLst>
          </p:cNvPr>
          <p:cNvSpPr/>
          <p:nvPr/>
        </p:nvSpPr>
        <p:spPr>
          <a:xfrm>
            <a:off x="4554429" y="590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4A4F0B6-6C2E-8D2F-174E-C9966C348B6E}"/>
              </a:ext>
            </a:extLst>
          </p:cNvPr>
          <p:cNvSpPr/>
          <p:nvPr/>
        </p:nvSpPr>
        <p:spPr>
          <a:xfrm>
            <a:off x="5092581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0B6070D-36DE-E6F3-1C5E-89BD18911BCD}"/>
              </a:ext>
            </a:extLst>
          </p:cNvPr>
          <p:cNvSpPr/>
          <p:nvPr/>
        </p:nvSpPr>
        <p:spPr>
          <a:xfrm>
            <a:off x="5090734" y="5901503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A4A7D4F-114B-4A75-20CC-4D66E95F9BE4}"/>
              </a:ext>
            </a:extLst>
          </p:cNvPr>
          <p:cNvSpPr/>
          <p:nvPr/>
        </p:nvSpPr>
        <p:spPr>
          <a:xfrm>
            <a:off x="5625084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231C7F1-083E-2985-FCBB-28D95B940789}"/>
              </a:ext>
            </a:extLst>
          </p:cNvPr>
          <p:cNvSpPr/>
          <p:nvPr/>
        </p:nvSpPr>
        <p:spPr>
          <a:xfrm>
            <a:off x="5623237" y="5901503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BE53F73-7EB5-991D-A8B8-1FBA1FD9E1D9}"/>
              </a:ext>
            </a:extLst>
          </p:cNvPr>
          <p:cNvSpPr/>
          <p:nvPr/>
        </p:nvSpPr>
        <p:spPr>
          <a:xfrm>
            <a:off x="4016384" y="1856507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FFC33A2-C31B-489C-A433-D9B7421FBF11}"/>
              </a:ext>
            </a:extLst>
          </p:cNvPr>
          <p:cNvSpPr/>
          <p:nvPr/>
        </p:nvSpPr>
        <p:spPr>
          <a:xfrm>
            <a:off x="4558231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7BDBF9D-BB11-1C2A-FF9A-2D8E3B457EB6}"/>
              </a:ext>
            </a:extLst>
          </p:cNvPr>
          <p:cNvSpPr/>
          <p:nvPr/>
        </p:nvSpPr>
        <p:spPr>
          <a:xfrm>
            <a:off x="4016384" y="239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0B3675B-1D28-522D-71C3-319A3C8AFADD}"/>
              </a:ext>
            </a:extLst>
          </p:cNvPr>
          <p:cNvSpPr/>
          <p:nvPr/>
        </p:nvSpPr>
        <p:spPr>
          <a:xfrm>
            <a:off x="4558231" y="2396507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ECD914F-E39B-89EF-47B6-C31D4EB51977}"/>
              </a:ext>
            </a:extLst>
          </p:cNvPr>
          <p:cNvSpPr/>
          <p:nvPr/>
        </p:nvSpPr>
        <p:spPr>
          <a:xfrm>
            <a:off x="5094428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4E95D29-7F43-AF5D-DFBC-3207953335C9}"/>
              </a:ext>
            </a:extLst>
          </p:cNvPr>
          <p:cNvSpPr/>
          <p:nvPr/>
        </p:nvSpPr>
        <p:spPr>
          <a:xfrm>
            <a:off x="5092581" y="2394858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5781195-B3C7-7D2D-3A41-C20FAB608254}"/>
              </a:ext>
            </a:extLst>
          </p:cNvPr>
          <p:cNvSpPr/>
          <p:nvPr/>
        </p:nvSpPr>
        <p:spPr>
          <a:xfrm>
            <a:off x="5626931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C613B3F-492E-4642-818A-EBB8D71B9DD4}"/>
              </a:ext>
            </a:extLst>
          </p:cNvPr>
          <p:cNvSpPr/>
          <p:nvPr/>
        </p:nvSpPr>
        <p:spPr>
          <a:xfrm>
            <a:off x="5625084" y="2394858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DACF2C5-38C6-698B-CED0-AD038EFFEBDE}"/>
              </a:ext>
            </a:extLst>
          </p:cNvPr>
          <p:cNvSpPr/>
          <p:nvPr/>
        </p:nvSpPr>
        <p:spPr>
          <a:xfrm>
            <a:off x="4027225" y="3663344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B6C79AB-2965-240F-87D7-703600B17BA5}"/>
              </a:ext>
            </a:extLst>
          </p:cNvPr>
          <p:cNvSpPr/>
          <p:nvPr/>
        </p:nvSpPr>
        <p:spPr>
          <a:xfrm>
            <a:off x="4569072" y="3663344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0509CCE-7416-FD94-1D53-FC057645218F}"/>
              </a:ext>
            </a:extLst>
          </p:cNvPr>
          <p:cNvSpPr/>
          <p:nvPr/>
        </p:nvSpPr>
        <p:spPr>
          <a:xfrm>
            <a:off x="4567171" y="4201695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E42E9E8-314E-0D15-1F2D-C5454974DBE8}"/>
              </a:ext>
            </a:extLst>
          </p:cNvPr>
          <p:cNvSpPr/>
          <p:nvPr/>
        </p:nvSpPr>
        <p:spPr>
          <a:xfrm>
            <a:off x="4025378" y="4201695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377701A-2FFC-858F-D0DD-3BB6E4AA99F9}"/>
              </a:ext>
            </a:extLst>
          </p:cNvPr>
          <p:cNvSpPr/>
          <p:nvPr/>
        </p:nvSpPr>
        <p:spPr>
          <a:xfrm>
            <a:off x="5105269" y="3663344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212EAB5-9298-8130-4E7A-16BB426E0579}"/>
              </a:ext>
            </a:extLst>
          </p:cNvPr>
          <p:cNvSpPr/>
          <p:nvPr/>
        </p:nvSpPr>
        <p:spPr>
          <a:xfrm>
            <a:off x="5103422" y="4201695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0EC9FEB-DB39-ED7C-3B8F-5DBE593D88AD}"/>
              </a:ext>
            </a:extLst>
          </p:cNvPr>
          <p:cNvSpPr/>
          <p:nvPr/>
        </p:nvSpPr>
        <p:spPr>
          <a:xfrm>
            <a:off x="5637772" y="3663344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2CEF462-8131-F0EE-0D09-942DB33CAE5A}"/>
              </a:ext>
            </a:extLst>
          </p:cNvPr>
          <p:cNvSpPr/>
          <p:nvPr/>
        </p:nvSpPr>
        <p:spPr>
          <a:xfrm>
            <a:off x="5635925" y="4201695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ZoneTexte 59">
                <a:extLst>
                  <a:ext uri="{FF2B5EF4-FFF2-40B4-BE49-F238E27FC236}">
                    <a16:creationId xmlns:a16="http://schemas.microsoft.com/office/drawing/2014/main" id="{560905AA-1AB4-2708-0A83-D63BCD740A54}"/>
                  </a:ext>
                </a:extLst>
              </p:cNvPr>
              <p:cNvSpPr txBox="1"/>
              <p:nvPr/>
            </p:nvSpPr>
            <p:spPr>
              <a:xfrm>
                <a:off x="6882777" y="2727478"/>
                <a:ext cx="1437894" cy="18717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3600" b="0" dirty="0"/>
              </a:p>
              <a:p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60" name="ZoneTexte 59">
                <a:extLst>
                  <a:ext uri="{FF2B5EF4-FFF2-40B4-BE49-F238E27FC236}">
                    <a16:creationId xmlns:a16="http://schemas.microsoft.com/office/drawing/2014/main" id="{560905AA-1AB4-2708-0A83-D63BCD740A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2777" y="2727478"/>
                <a:ext cx="1437894" cy="187173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140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7"/>
            <a:ext cx="7886700" cy="1344459"/>
          </a:xfrm>
        </p:spPr>
        <p:txBody>
          <a:bodyPr>
            <a:normAutofit/>
          </a:bodyPr>
          <a:lstStyle/>
          <a:p>
            <a:r>
              <a:rPr lang="fr-FR" dirty="0"/>
              <a:t>Si                                 est l’unité, quelle figure représente un tiers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B4516976-B52B-60D6-973E-2E29AC54FCC1}"/>
              </a:ext>
            </a:extLst>
          </p:cNvPr>
          <p:cNvGrpSpPr/>
          <p:nvPr/>
        </p:nvGrpSpPr>
        <p:grpSpPr>
          <a:xfrm>
            <a:off x="3959164" y="1765128"/>
            <a:ext cx="2592889" cy="1196348"/>
            <a:chOff x="6029264" y="2569202"/>
            <a:chExt cx="3711313" cy="1712384"/>
          </a:xfrm>
        </p:grpSpPr>
        <p:sp>
          <p:nvSpPr>
            <p:cNvPr id="6" name="Organigramme : Extraire 5">
              <a:extLst>
                <a:ext uri="{FF2B5EF4-FFF2-40B4-BE49-F238E27FC236}">
                  <a16:creationId xmlns:a16="http://schemas.microsoft.com/office/drawing/2014/main" id="{988F3031-EA03-0E09-FA82-FF7F6582F2BA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Organigramme : Extraire 7">
              <a:extLst>
                <a:ext uri="{FF2B5EF4-FFF2-40B4-BE49-F238E27FC236}">
                  <a16:creationId xmlns:a16="http://schemas.microsoft.com/office/drawing/2014/main" id="{B941E916-B6D4-0811-A2B7-A399653ECBF0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Organigramme : Extraire 11">
              <a:extLst>
                <a:ext uri="{FF2B5EF4-FFF2-40B4-BE49-F238E27FC236}">
                  <a16:creationId xmlns:a16="http://schemas.microsoft.com/office/drawing/2014/main" id="{BE0E8760-D0E5-89B7-F000-355D26301FFF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Organigramme : Extraire 12">
              <a:extLst>
                <a:ext uri="{FF2B5EF4-FFF2-40B4-BE49-F238E27FC236}">
                  <a16:creationId xmlns:a16="http://schemas.microsoft.com/office/drawing/2014/main" id="{A5E39A68-FC00-1D7C-85F2-8688F0521B62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Organigramme : Extraire 13">
              <a:extLst>
                <a:ext uri="{FF2B5EF4-FFF2-40B4-BE49-F238E27FC236}">
                  <a16:creationId xmlns:a16="http://schemas.microsoft.com/office/drawing/2014/main" id="{FDD3AEAE-5EBD-C8AD-EB43-3D7A89D1163D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Organigramme : Extraire 14">
              <a:extLst>
                <a:ext uri="{FF2B5EF4-FFF2-40B4-BE49-F238E27FC236}">
                  <a16:creationId xmlns:a16="http://schemas.microsoft.com/office/drawing/2014/main" id="{DCD2C060-C443-90BB-53B0-0CD218CF394A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E1563229-6F7D-FE3D-59D1-49048D3B3C7B}"/>
              </a:ext>
            </a:extLst>
          </p:cNvPr>
          <p:cNvGrpSpPr/>
          <p:nvPr/>
        </p:nvGrpSpPr>
        <p:grpSpPr>
          <a:xfrm>
            <a:off x="3962339" y="3524011"/>
            <a:ext cx="2592889" cy="1196348"/>
            <a:chOff x="6029264" y="2569202"/>
            <a:chExt cx="3711313" cy="1712384"/>
          </a:xfrm>
        </p:grpSpPr>
        <p:sp>
          <p:nvSpPr>
            <p:cNvPr id="20" name="Organigramme : Extraire 19">
              <a:extLst>
                <a:ext uri="{FF2B5EF4-FFF2-40B4-BE49-F238E27FC236}">
                  <a16:creationId xmlns:a16="http://schemas.microsoft.com/office/drawing/2014/main" id="{61256A26-B548-8763-54DC-1DE559F2E8D6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Organigramme : Extraire 23">
              <a:extLst>
                <a:ext uri="{FF2B5EF4-FFF2-40B4-BE49-F238E27FC236}">
                  <a16:creationId xmlns:a16="http://schemas.microsoft.com/office/drawing/2014/main" id="{EB57CF21-B922-099C-64F5-3D94541550BC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Organigramme : Extraire 24">
              <a:extLst>
                <a:ext uri="{FF2B5EF4-FFF2-40B4-BE49-F238E27FC236}">
                  <a16:creationId xmlns:a16="http://schemas.microsoft.com/office/drawing/2014/main" id="{50772F74-EE96-0A0C-528A-E45096D6956E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Organigramme : Extraire 25">
              <a:extLst>
                <a:ext uri="{FF2B5EF4-FFF2-40B4-BE49-F238E27FC236}">
                  <a16:creationId xmlns:a16="http://schemas.microsoft.com/office/drawing/2014/main" id="{54A0EB1D-7A16-E4A1-39F6-D5A4FFB9B701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Organigramme : Extraire 26">
              <a:extLst>
                <a:ext uri="{FF2B5EF4-FFF2-40B4-BE49-F238E27FC236}">
                  <a16:creationId xmlns:a16="http://schemas.microsoft.com/office/drawing/2014/main" id="{33369146-E72E-50D1-194C-A0B0A72519C5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Organigramme : Extraire 27">
              <a:extLst>
                <a:ext uri="{FF2B5EF4-FFF2-40B4-BE49-F238E27FC236}">
                  <a16:creationId xmlns:a16="http://schemas.microsoft.com/office/drawing/2014/main" id="{C97D6318-58E0-C8DB-3CF6-9D0BDEE602E0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A5AF42E9-92C0-5EAD-A454-5C27CE189692}"/>
              </a:ext>
            </a:extLst>
          </p:cNvPr>
          <p:cNvGrpSpPr/>
          <p:nvPr/>
        </p:nvGrpSpPr>
        <p:grpSpPr>
          <a:xfrm>
            <a:off x="3962339" y="5275845"/>
            <a:ext cx="2592889" cy="1196348"/>
            <a:chOff x="6029264" y="2569202"/>
            <a:chExt cx="3711313" cy="1712384"/>
          </a:xfrm>
        </p:grpSpPr>
        <p:sp>
          <p:nvSpPr>
            <p:cNvPr id="30" name="Organigramme : Extraire 29">
              <a:extLst>
                <a:ext uri="{FF2B5EF4-FFF2-40B4-BE49-F238E27FC236}">
                  <a16:creationId xmlns:a16="http://schemas.microsoft.com/office/drawing/2014/main" id="{11E6786D-62CE-FE76-E602-30098FE0A645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Organigramme : Extraire 30">
              <a:extLst>
                <a:ext uri="{FF2B5EF4-FFF2-40B4-BE49-F238E27FC236}">
                  <a16:creationId xmlns:a16="http://schemas.microsoft.com/office/drawing/2014/main" id="{4D4632C8-FD7B-8E41-0FF8-DAF6FFFBC19D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Organigramme : Extraire 31">
              <a:extLst>
                <a:ext uri="{FF2B5EF4-FFF2-40B4-BE49-F238E27FC236}">
                  <a16:creationId xmlns:a16="http://schemas.microsoft.com/office/drawing/2014/main" id="{13C6DEDB-4C10-CCA5-7BC4-7195D33ED921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Organigramme : Extraire 32">
              <a:extLst>
                <a:ext uri="{FF2B5EF4-FFF2-40B4-BE49-F238E27FC236}">
                  <a16:creationId xmlns:a16="http://schemas.microsoft.com/office/drawing/2014/main" id="{89D9CD22-15CA-2EB3-1E2B-5E817176F08D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Organigramme : Extraire 33">
              <a:extLst>
                <a:ext uri="{FF2B5EF4-FFF2-40B4-BE49-F238E27FC236}">
                  <a16:creationId xmlns:a16="http://schemas.microsoft.com/office/drawing/2014/main" id="{A9775691-E414-CAD6-C8A9-DFCC44DD8750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Organigramme : Extraire 34">
              <a:extLst>
                <a:ext uri="{FF2B5EF4-FFF2-40B4-BE49-F238E27FC236}">
                  <a16:creationId xmlns:a16="http://schemas.microsoft.com/office/drawing/2014/main" id="{872619A0-2861-525D-89A2-679845549CA1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C7C0306D-1204-80C4-884F-50A4F6E02676}"/>
              </a:ext>
            </a:extLst>
          </p:cNvPr>
          <p:cNvGrpSpPr/>
          <p:nvPr/>
        </p:nvGrpSpPr>
        <p:grpSpPr>
          <a:xfrm>
            <a:off x="1423496" y="179541"/>
            <a:ext cx="2592889" cy="1196348"/>
            <a:chOff x="6029264" y="2569202"/>
            <a:chExt cx="3711313" cy="1712384"/>
          </a:xfrm>
        </p:grpSpPr>
        <p:sp>
          <p:nvSpPr>
            <p:cNvPr id="5" name="Organigramme : Extraire 4">
              <a:extLst>
                <a:ext uri="{FF2B5EF4-FFF2-40B4-BE49-F238E27FC236}">
                  <a16:creationId xmlns:a16="http://schemas.microsoft.com/office/drawing/2014/main" id="{F262CF5F-7F7F-D37F-7376-C79F7399699F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Organigramme : Extraire 6">
              <a:extLst>
                <a:ext uri="{FF2B5EF4-FFF2-40B4-BE49-F238E27FC236}">
                  <a16:creationId xmlns:a16="http://schemas.microsoft.com/office/drawing/2014/main" id="{14C0F273-58DD-2D3E-077E-02FE98AF323B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Organigramme : Extraire 8">
              <a:extLst>
                <a:ext uri="{FF2B5EF4-FFF2-40B4-BE49-F238E27FC236}">
                  <a16:creationId xmlns:a16="http://schemas.microsoft.com/office/drawing/2014/main" id="{D8F96EF5-6140-E428-DCD5-2BF9C785F0AD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Organigramme : Extraire 9">
              <a:extLst>
                <a:ext uri="{FF2B5EF4-FFF2-40B4-BE49-F238E27FC236}">
                  <a16:creationId xmlns:a16="http://schemas.microsoft.com/office/drawing/2014/main" id="{2913759A-B7EE-6790-F32E-AFF8EE402DA3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Organigramme : Extraire 10">
              <a:extLst>
                <a:ext uri="{FF2B5EF4-FFF2-40B4-BE49-F238E27FC236}">
                  <a16:creationId xmlns:a16="http://schemas.microsoft.com/office/drawing/2014/main" id="{D2BE8911-B650-1887-AEFA-E6583B9CEF77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Organigramme : Extraire 15">
              <a:extLst>
                <a:ext uri="{FF2B5EF4-FFF2-40B4-BE49-F238E27FC236}">
                  <a16:creationId xmlns:a16="http://schemas.microsoft.com/office/drawing/2014/main" id="{21F01474-D4E5-624F-8F9D-1A22ABCA074A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506930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D754CFD-1501-A3F2-E5D2-9E3A3294D1C7}"/>
              </a:ext>
            </a:extLst>
          </p:cNvPr>
          <p:cNvSpPr txBox="1"/>
          <p:nvPr/>
        </p:nvSpPr>
        <p:spPr>
          <a:xfrm>
            <a:off x="3096959" y="193643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00B050"/>
                </a:solidFill>
              </a:rPr>
              <a:t>A.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C204CBC-A015-F434-3491-DB14E20B6DCC}"/>
                  </a:ext>
                </a:extLst>
              </p:cNvPr>
              <p:cNvSpPr txBox="1"/>
              <p:nvPr/>
            </p:nvSpPr>
            <p:spPr>
              <a:xfrm>
                <a:off x="7126625" y="1831564"/>
                <a:ext cx="1437894" cy="18717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600" b="0" dirty="0"/>
              </a:p>
              <a:p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C204CBC-A015-F434-3491-DB14E20B6D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6625" y="1831564"/>
                <a:ext cx="1437894" cy="187173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76A33401-D2BA-C89A-C7C0-DEDEECC08078}"/>
              </a:ext>
            </a:extLst>
          </p:cNvPr>
          <p:cNvGrpSpPr/>
          <p:nvPr/>
        </p:nvGrpSpPr>
        <p:grpSpPr>
          <a:xfrm>
            <a:off x="3959164" y="1765128"/>
            <a:ext cx="2592889" cy="1196348"/>
            <a:chOff x="6029264" y="2569202"/>
            <a:chExt cx="3711313" cy="1712384"/>
          </a:xfrm>
        </p:grpSpPr>
        <p:sp>
          <p:nvSpPr>
            <p:cNvPr id="9" name="Organigramme : Extraire 8">
              <a:extLst>
                <a:ext uri="{FF2B5EF4-FFF2-40B4-BE49-F238E27FC236}">
                  <a16:creationId xmlns:a16="http://schemas.microsoft.com/office/drawing/2014/main" id="{7CFA4ACC-CCE1-592C-17EE-FC1C5B002E37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Organigramme : Extraire 9">
              <a:extLst>
                <a:ext uri="{FF2B5EF4-FFF2-40B4-BE49-F238E27FC236}">
                  <a16:creationId xmlns:a16="http://schemas.microsoft.com/office/drawing/2014/main" id="{38E9C9DC-DA16-1FCC-80E4-77BD1167E35B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Organigramme : Extraire 10">
              <a:extLst>
                <a:ext uri="{FF2B5EF4-FFF2-40B4-BE49-F238E27FC236}">
                  <a16:creationId xmlns:a16="http://schemas.microsoft.com/office/drawing/2014/main" id="{FEE6C566-2B57-9449-6820-6174D0E4B663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Organigramme : Extraire 15">
              <a:extLst>
                <a:ext uri="{FF2B5EF4-FFF2-40B4-BE49-F238E27FC236}">
                  <a16:creationId xmlns:a16="http://schemas.microsoft.com/office/drawing/2014/main" id="{A3DA4DF5-055E-502B-452C-C8419315ED2F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Organigramme : Extraire 34">
              <a:extLst>
                <a:ext uri="{FF2B5EF4-FFF2-40B4-BE49-F238E27FC236}">
                  <a16:creationId xmlns:a16="http://schemas.microsoft.com/office/drawing/2014/main" id="{2B12A127-92EB-7767-707E-2BD7463B6591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6" name="Organigramme : Extraire 35">
              <a:extLst>
                <a:ext uri="{FF2B5EF4-FFF2-40B4-BE49-F238E27FC236}">
                  <a16:creationId xmlns:a16="http://schemas.microsoft.com/office/drawing/2014/main" id="{914AA456-5404-86C0-C65D-103E2CBD3060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72A25324-910E-3933-8CC2-869B5FFA82DA}"/>
              </a:ext>
            </a:extLst>
          </p:cNvPr>
          <p:cNvGrpSpPr/>
          <p:nvPr/>
        </p:nvGrpSpPr>
        <p:grpSpPr>
          <a:xfrm>
            <a:off x="3962339" y="3524011"/>
            <a:ext cx="2592889" cy="1196348"/>
            <a:chOff x="6029264" y="2569202"/>
            <a:chExt cx="3711313" cy="1712384"/>
          </a:xfrm>
        </p:grpSpPr>
        <p:sp>
          <p:nvSpPr>
            <p:cNvPr id="38" name="Organigramme : Extraire 37">
              <a:extLst>
                <a:ext uri="{FF2B5EF4-FFF2-40B4-BE49-F238E27FC236}">
                  <a16:creationId xmlns:a16="http://schemas.microsoft.com/office/drawing/2014/main" id="{F1C08410-D8AE-4F8B-3F2C-51DBA8C8636F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Organigramme : Extraire 38">
              <a:extLst>
                <a:ext uri="{FF2B5EF4-FFF2-40B4-BE49-F238E27FC236}">
                  <a16:creationId xmlns:a16="http://schemas.microsoft.com/office/drawing/2014/main" id="{184401E4-3E45-7D25-543F-4F776DE72965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Organigramme : Extraire 39">
              <a:extLst>
                <a:ext uri="{FF2B5EF4-FFF2-40B4-BE49-F238E27FC236}">
                  <a16:creationId xmlns:a16="http://schemas.microsoft.com/office/drawing/2014/main" id="{20E323DA-BE53-B24D-C898-DEE5AF762433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Organigramme : Extraire 40">
              <a:extLst>
                <a:ext uri="{FF2B5EF4-FFF2-40B4-BE49-F238E27FC236}">
                  <a16:creationId xmlns:a16="http://schemas.microsoft.com/office/drawing/2014/main" id="{A5457B96-DDE9-D2C6-4F46-9873587BE855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Organigramme : Extraire 41">
              <a:extLst>
                <a:ext uri="{FF2B5EF4-FFF2-40B4-BE49-F238E27FC236}">
                  <a16:creationId xmlns:a16="http://schemas.microsoft.com/office/drawing/2014/main" id="{6142828E-40A1-BCFE-DA40-45464BA1EA17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Organigramme : Extraire 42">
              <a:extLst>
                <a:ext uri="{FF2B5EF4-FFF2-40B4-BE49-F238E27FC236}">
                  <a16:creationId xmlns:a16="http://schemas.microsoft.com/office/drawing/2014/main" id="{8DA45A26-0EA6-9CBD-5AE5-58E38634A226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3503C900-8D6D-0228-346E-2F6F5177719B}"/>
              </a:ext>
            </a:extLst>
          </p:cNvPr>
          <p:cNvGrpSpPr/>
          <p:nvPr/>
        </p:nvGrpSpPr>
        <p:grpSpPr>
          <a:xfrm>
            <a:off x="3962339" y="5275845"/>
            <a:ext cx="2592889" cy="1196348"/>
            <a:chOff x="6029264" y="2569202"/>
            <a:chExt cx="3711313" cy="1712384"/>
          </a:xfrm>
        </p:grpSpPr>
        <p:sp>
          <p:nvSpPr>
            <p:cNvPr id="45" name="Organigramme : Extraire 44">
              <a:extLst>
                <a:ext uri="{FF2B5EF4-FFF2-40B4-BE49-F238E27FC236}">
                  <a16:creationId xmlns:a16="http://schemas.microsoft.com/office/drawing/2014/main" id="{3B72E3FA-B93E-1B57-4832-B769B6D4A557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Organigramme : Extraire 45">
              <a:extLst>
                <a:ext uri="{FF2B5EF4-FFF2-40B4-BE49-F238E27FC236}">
                  <a16:creationId xmlns:a16="http://schemas.microsoft.com/office/drawing/2014/main" id="{811B123E-8CDB-4804-F5A6-78FC2F5CDF6F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Organigramme : Extraire 46">
              <a:extLst>
                <a:ext uri="{FF2B5EF4-FFF2-40B4-BE49-F238E27FC236}">
                  <a16:creationId xmlns:a16="http://schemas.microsoft.com/office/drawing/2014/main" id="{3C3F9BBB-9923-CF26-C5FC-E59B168E1913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Organigramme : Extraire 47">
              <a:extLst>
                <a:ext uri="{FF2B5EF4-FFF2-40B4-BE49-F238E27FC236}">
                  <a16:creationId xmlns:a16="http://schemas.microsoft.com/office/drawing/2014/main" id="{3D5229BE-759F-7607-ED68-91C22A16647E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Organigramme : Extraire 48">
              <a:extLst>
                <a:ext uri="{FF2B5EF4-FFF2-40B4-BE49-F238E27FC236}">
                  <a16:creationId xmlns:a16="http://schemas.microsoft.com/office/drawing/2014/main" id="{5B908599-3615-7983-DACA-D59EFC1DDE08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Organigramme : Extraire 49">
              <a:extLst>
                <a:ext uri="{FF2B5EF4-FFF2-40B4-BE49-F238E27FC236}">
                  <a16:creationId xmlns:a16="http://schemas.microsoft.com/office/drawing/2014/main" id="{D3629AF5-B68D-5C45-BE60-DA194071332F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66875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52C99-4388-281C-D509-7A00C8597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00CC15-FC04-FFBA-FBAD-B4A5F702A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765" y="1718497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Si                         est l’unité, alors :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BC8AA8-D381-C640-10AC-0A7F2EA92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A44F940F-95DF-052B-6BC5-251FE978942F}"/>
              </a:ext>
            </a:extLst>
          </p:cNvPr>
          <p:cNvGrpSpPr/>
          <p:nvPr/>
        </p:nvGrpSpPr>
        <p:grpSpPr>
          <a:xfrm>
            <a:off x="985286" y="1505437"/>
            <a:ext cx="1957192" cy="687977"/>
            <a:chOff x="686482" y="6017713"/>
            <a:chExt cx="3439885" cy="687977"/>
          </a:xfrm>
          <a:solidFill>
            <a:srgbClr val="FFFF00"/>
          </a:solid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40E7FF2-C33C-5A08-DF0E-8A80B0EC4EAA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130B228-96C9-B2E2-DBC0-318F8EABFC75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D546BE2-9378-AF69-745A-2121D2876808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0A86F81-DE9B-F845-30E0-38F5AF520A2F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88064DB-360D-2F5F-8B3C-75B070C7C5AB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190DECA6-10F7-D37D-36F8-D7E42F3DBE3A}"/>
              </a:ext>
            </a:extLst>
          </p:cNvPr>
          <p:cNvSpPr/>
          <p:nvPr/>
        </p:nvSpPr>
        <p:spPr>
          <a:xfrm>
            <a:off x="3295048" y="3798141"/>
            <a:ext cx="391438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E051BCC-62CF-9DEA-74EC-1D6F9BAED45C}"/>
              </a:ext>
            </a:extLst>
          </p:cNvPr>
          <p:cNvSpPr/>
          <p:nvPr/>
        </p:nvSpPr>
        <p:spPr>
          <a:xfrm>
            <a:off x="2903610" y="3798140"/>
            <a:ext cx="391438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A3E5D2B-FFA3-134E-6FA7-45A2AE91B551}"/>
              </a:ext>
            </a:extLst>
          </p:cNvPr>
          <p:cNvSpPr txBox="1">
            <a:spLocks/>
          </p:cNvSpPr>
          <p:nvPr/>
        </p:nvSpPr>
        <p:spPr>
          <a:xfrm>
            <a:off x="485452" y="367972"/>
            <a:ext cx="7886700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Complète.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EAB1E540-E65C-320F-1346-DD4989D5AB37}"/>
                  </a:ext>
                </a:extLst>
              </p:cNvPr>
              <p:cNvSpPr txBox="1"/>
              <p:nvPr/>
            </p:nvSpPr>
            <p:spPr>
              <a:xfrm>
                <a:off x="3099329" y="3798139"/>
                <a:ext cx="4627982" cy="7840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𝑣𝑎𝑢𝑡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EAB1E540-E65C-320F-1346-DD4989D5A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9329" y="3798139"/>
                <a:ext cx="4627982" cy="7840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338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52C99-4388-281C-D509-7A00C8597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00CC15-FC04-FFBA-FBAD-B4A5F702A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765" y="1718497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Si                         est l’unité, alors :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BC8AA8-D381-C640-10AC-0A7F2EA92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A44F940F-95DF-052B-6BC5-251FE978942F}"/>
              </a:ext>
            </a:extLst>
          </p:cNvPr>
          <p:cNvGrpSpPr/>
          <p:nvPr/>
        </p:nvGrpSpPr>
        <p:grpSpPr>
          <a:xfrm>
            <a:off x="985286" y="1505437"/>
            <a:ext cx="1957192" cy="687977"/>
            <a:chOff x="686482" y="6017713"/>
            <a:chExt cx="3439885" cy="687977"/>
          </a:xfrm>
          <a:solidFill>
            <a:srgbClr val="FFFF00"/>
          </a:solid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40E7FF2-C33C-5A08-DF0E-8A80B0EC4EAA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130B228-96C9-B2E2-DBC0-318F8EABFC75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D546BE2-9378-AF69-745A-2121D2876808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0A86F81-DE9B-F845-30E0-38F5AF520A2F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88064DB-360D-2F5F-8B3C-75B070C7C5AB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190DECA6-10F7-D37D-36F8-D7E42F3DBE3A}"/>
              </a:ext>
            </a:extLst>
          </p:cNvPr>
          <p:cNvSpPr/>
          <p:nvPr/>
        </p:nvSpPr>
        <p:spPr>
          <a:xfrm>
            <a:off x="3295048" y="3798141"/>
            <a:ext cx="391438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E051BCC-62CF-9DEA-74EC-1D6F9BAED45C}"/>
              </a:ext>
            </a:extLst>
          </p:cNvPr>
          <p:cNvSpPr/>
          <p:nvPr/>
        </p:nvSpPr>
        <p:spPr>
          <a:xfrm>
            <a:off x="2903610" y="3798140"/>
            <a:ext cx="391438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A3E5D2B-FFA3-134E-6FA7-45A2AE91B551}"/>
              </a:ext>
            </a:extLst>
          </p:cNvPr>
          <p:cNvSpPr txBox="1">
            <a:spLocks/>
          </p:cNvSpPr>
          <p:nvPr/>
        </p:nvSpPr>
        <p:spPr>
          <a:xfrm>
            <a:off x="485452" y="367972"/>
            <a:ext cx="7886700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1BC6B80-406B-BD78-5191-1A6C50CC56DD}"/>
                  </a:ext>
                </a:extLst>
              </p:cNvPr>
              <p:cNvSpPr txBox="1"/>
              <p:nvPr/>
            </p:nvSpPr>
            <p:spPr>
              <a:xfrm>
                <a:off x="3099329" y="3798139"/>
                <a:ext cx="4627982" cy="10143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𝑣𝑎𝑢𝑡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1BC6B80-406B-BD78-5191-1A6C50CC56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9329" y="3798139"/>
                <a:ext cx="4627982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98620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186</Words>
  <Application>Microsoft Office PowerPoint</Application>
  <PresentationFormat>Affichage à l'écran (4:3)</PresentationFormat>
  <Paragraphs>67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Si la barre bleue représente un tiers, alors quelle barre rose représente l’unité ? </vt:lpstr>
      <vt:lpstr>Correction</vt:lpstr>
      <vt:lpstr>Sur quelle figure la partie coloriée correspond à un quart du rectangle ? </vt:lpstr>
      <vt:lpstr>Correction</vt:lpstr>
      <vt:lpstr>Si                                 est l’unité, quelle figure représente un tiers ? </vt:lpstr>
      <vt:lpstr>Correction</vt:lpstr>
      <vt:lpstr>Si                         est l’unité, alors :  </vt:lpstr>
      <vt:lpstr>Si                         est l’unité, alors :  </vt:lpstr>
      <vt:lpstr>Si                         est l’unité, alors :  </vt:lpstr>
      <vt:lpstr>Si                         est l’unité, alors :  </vt:lpstr>
      <vt:lpstr>Ecris la fraction correspond à la partie coloriée et la fraction qu’il faut ajouter pour faire 1.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79</cp:revision>
  <dcterms:created xsi:type="dcterms:W3CDTF">2023-02-07T14:55:57Z</dcterms:created>
  <dcterms:modified xsi:type="dcterms:W3CDTF">2026-01-07T07:56:58Z</dcterms:modified>
</cp:coreProperties>
</file>