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-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challenge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020490"/>
              </p:ext>
            </p:extLst>
          </p:nvPr>
        </p:nvGraphicFramePr>
        <p:xfrm>
          <a:off x="753205" y="1135776"/>
          <a:ext cx="7618947" cy="5131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966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249327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249327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249327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7888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714544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425 + 9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14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708 + 19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3 537 + 29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4 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60 × 4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3 402 + 500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4 885 + 29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1 650 + 18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3 542 + 28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64 + 19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14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18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× 42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398 + 5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73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15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</a:t>
                      </a:r>
                      <a:r>
                        <a:rPr lang="fr-FR" sz="2400">
                          <a:solidFill>
                            <a:schemeClr val="tx1"/>
                          </a:solidFill>
                        </a:rPr>
                        <a:t>× 35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816167D-9E98-0D8A-24DE-4A71E213FB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116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challenge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61</cp:revision>
  <dcterms:created xsi:type="dcterms:W3CDTF">2023-02-07T14:55:57Z</dcterms:created>
  <dcterms:modified xsi:type="dcterms:W3CDTF">2025-12-21T07:41:31Z</dcterms:modified>
</cp:coreProperties>
</file>