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77" r:id="rId2"/>
    <p:sldId id="274" r:id="rId3"/>
    <p:sldId id="285" r:id="rId4"/>
    <p:sldId id="28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42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824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3.png"/><Relationship Id="rId5" Type="http://schemas.openxmlformats.org/officeDocument/2006/relationships/image" Target="../media/image9.png"/><Relationship Id="rId10" Type="http://schemas.microsoft.com/office/2007/relationships/hdphoto" Target="../media/hdphoto3.wdp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sais résoudre un problème avec un produit cartésien.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Lis le problème.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615E2B7-4DA7-2795-BAA1-512CE564B971}"/>
              </a:ext>
            </a:extLst>
          </p:cNvPr>
          <p:cNvSpPr txBox="1"/>
          <p:nvPr/>
        </p:nvSpPr>
        <p:spPr>
          <a:xfrm>
            <a:off x="305389" y="993843"/>
            <a:ext cx="8410123" cy="13849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Je cherche maintenant toutes les combinaisons possibles avec : </a:t>
            </a:r>
            <a:r>
              <a:rPr lang="fr-FR" sz="2800" dirty="0">
                <a:sym typeface="Webdings" panose="05030102010509060703" pitchFamily="18" charset="2"/>
              </a:rPr>
              <a:t>2 pantalons, 2 paires de chaussures et 3 teeshirts.</a:t>
            </a:r>
            <a:endParaRPr lang="fr-FR" sz="2800" dirty="0"/>
          </a:p>
          <a:p>
            <a:r>
              <a:rPr lang="fr-FR" sz="2800" b="1" dirty="0"/>
              <a:t>Trouve le nombre total de combinaisons. </a:t>
            </a:r>
          </a:p>
        </p:txBody>
      </p:sp>
      <p:pic>
        <p:nvPicPr>
          <p:cNvPr id="3" name="Image 2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A655755-467B-133A-DEBF-D4B47F364D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628958" y="3158910"/>
            <a:ext cx="505495" cy="1008000"/>
          </a:xfrm>
          <a:prstGeom prst="rect">
            <a:avLst/>
          </a:prstGeom>
        </p:spPr>
      </p:pic>
      <p:pic>
        <p:nvPicPr>
          <p:cNvPr id="8" name="Image 7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9D4B3ED6-4DAA-0199-C537-0228D84EB1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619930" y="4233228"/>
            <a:ext cx="523549" cy="1044000"/>
          </a:xfrm>
          <a:prstGeom prst="rect">
            <a:avLst/>
          </a:prstGeom>
        </p:spPr>
      </p:pic>
      <p:pic>
        <p:nvPicPr>
          <p:cNvPr id="12" name="Image 11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975ACD06-A30B-10C4-DE59-B870A1F8F2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3301400" y="3038604"/>
            <a:ext cx="576375" cy="524370"/>
          </a:xfrm>
          <a:prstGeom prst="rect">
            <a:avLst/>
          </a:prstGeom>
        </p:spPr>
      </p:pic>
      <p:pic>
        <p:nvPicPr>
          <p:cNvPr id="13" name="Image 12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75E992A1-F7A5-9019-B70C-927D9E3A08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4914303" y="4587510"/>
            <a:ext cx="550374" cy="491870"/>
          </a:xfrm>
          <a:prstGeom prst="rect">
            <a:avLst/>
          </a:prstGeom>
        </p:spPr>
      </p:pic>
      <p:pic>
        <p:nvPicPr>
          <p:cNvPr id="14" name="Image 13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EA60299D-4807-C335-1190-9EDEC682C7AD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2449914" y="3225837"/>
            <a:ext cx="559041" cy="524371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3DC7BE9B-F562-0C13-8F28-A28E7DD4EF27}"/>
              </a:ext>
            </a:extLst>
          </p:cNvPr>
          <p:cNvSpPr txBox="1"/>
          <p:nvPr/>
        </p:nvSpPr>
        <p:spPr>
          <a:xfrm>
            <a:off x="4192302" y="3750208"/>
            <a:ext cx="437483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/>
              <a:t>Exemples de combinaisons : </a:t>
            </a:r>
            <a:endParaRPr lang="fr-FR" sz="2400" b="1" dirty="0"/>
          </a:p>
        </p:txBody>
      </p:sp>
      <p:pic>
        <p:nvPicPr>
          <p:cNvPr id="16" name="Image 15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57688CA7-2DF9-C1C5-AF4B-9986DE60A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4941128" y="4934747"/>
            <a:ext cx="523549" cy="1044000"/>
          </a:xfrm>
          <a:prstGeom prst="rect">
            <a:avLst/>
          </a:prstGeom>
        </p:spPr>
      </p:pic>
      <p:pic>
        <p:nvPicPr>
          <p:cNvPr id="17" name="Image 16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AABAB00-C641-8221-6094-796A5D644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5824200" y="4903825"/>
            <a:ext cx="555520" cy="1044000"/>
          </a:xfrm>
          <a:prstGeom prst="rect">
            <a:avLst/>
          </a:prstGeom>
        </p:spPr>
      </p:pic>
      <p:pic>
        <p:nvPicPr>
          <p:cNvPr id="18" name="Image 17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61F41339-70B4-A97C-C6A6-DBB3EB761FC3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820679" y="4536764"/>
            <a:ext cx="559041" cy="524371"/>
          </a:xfrm>
          <a:prstGeom prst="rect">
            <a:avLst/>
          </a:prstGeom>
        </p:spPr>
      </p:pic>
      <p:pic>
        <p:nvPicPr>
          <p:cNvPr id="19" name="Image 18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0EDF9189-5ABE-A8C6-55F4-408A4B83BD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3188740" y="3987293"/>
            <a:ext cx="550374" cy="491870"/>
          </a:xfrm>
          <a:prstGeom prst="rect">
            <a:avLst/>
          </a:prstGeom>
        </p:spPr>
      </p:pic>
      <p:pic>
        <p:nvPicPr>
          <p:cNvPr id="5" name="Image 4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86703778-34D8-B544-6CB0-BE622BBE09F8}"/>
              </a:ext>
            </a:extLst>
          </p:cNvPr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83"/>
          <a:stretch/>
        </p:blipFill>
        <p:spPr>
          <a:xfrm>
            <a:off x="4941128" y="5613637"/>
            <a:ext cx="564277" cy="730220"/>
          </a:xfrm>
          <a:prstGeom prst="rect">
            <a:avLst/>
          </a:prstGeom>
        </p:spPr>
      </p:pic>
      <p:pic>
        <p:nvPicPr>
          <p:cNvPr id="6" name="Image 5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2EF95442-A8EC-66B8-7A02-1C16CE965B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8"/>
          <a:stretch/>
        </p:blipFill>
        <p:spPr>
          <a:xfrm>
            <a:off x="1583342" y="4790137"/>
            <a:ext cx="549110" cy="730220"/>
          </a:xfrm>
          <a:prstGeom prst="rect">
            <a:avLst/>
          </a:prstGeom>
        </p:spPr>
      </p:pic>
      <p:pic>
        <p:nvPicPr>
          <p:cNvPr id="20" name="Image 19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9094D305-B2B8-C027-0AD1-D5ECA6048D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8"/>
          <a:stretch/>
        </p:blipFill>
        <p:spPr>
          <a:xfrm>
            <a:off x="5909636" y="5583243"/>
            <a:ext cx="549110" cy="730220"/>
          </a:xfrm>
          <a:prstGeom prst="rect">
            <a:avLst/>
          </a:prstGeom>
        </p:spPr>
      </p:pic>
      <p:pic>
        <p:nvPicPr>
          <p:cNvPr id="21" name="Image 20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1FDF9343-CA13-016F-94A6-6843B0225366}"/>
              </a:ext>
            </a:extLst>
          </p:cNvPr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83"/>
          <a:stretch/>
        </p:blipFill>
        <p:spPr>
          <a:xfrm>
            <a:off x="1462378" y="3429000"/>
            <a:ext cx="564277" cy="73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pic>
        <p:nvPicPr>
          <p:cNvPr id="18" name="Image 17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E3B83F38-6B58-EAE0-6D22-9581674F3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1880100" y="4518938"/>
            <a:ext cx="505495" cy="1008000"/>
          </a:xfrm>
          <a:prstGeom prst="rect">
            <a:avLst/>
          </a:prstGeom>
        </p:spPr>
      </p:pic>
      <p:pic>
        <p:nvPicPr>
          <p:cNvPr id="19" name="Image 18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3DD1E02F-8F64-855F-B42A-E46188615D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1905389" y="1631065"/>
            <a:ext cx="523549" cy="1044000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935D2556-18AB-4510-E7C8-12A6F31A2F43}"/>
              </a:ext>
            </a:extLst>
          </p:cNvPr>
          <p:cNvCxnSpPr>
            <a:stCxn id="19" idx="3"/>
          </p:cNvCxnSpPr>
          <p:nvPr/>
        </p:nvCxnSpPr>
        <p:spPr>
          <a:xfrm flipV="1">
            <a:off x="2428938" y="1447204"/>
            <a:ext cx="1210384" cy="70586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B8D3E7C8-C050-99DE-EABF-B815CD191DB5}"/>
              </a:ext>
            </a:extLst>
          </p:cNvPr>
          <p:cNvCxnSpPr>
            <a:cxnSpLocks/>
          </p:cNvCxnSpPr>
          <p:nvPr/>
        </p:nvCxnSpPr>
        <p:spPr>
          <a:xfrm>
            <a:off x="2428938" y="2161407"/>
            <a:ext cx="1210384" cy="697519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9F503E7D-30C9-1D5B-133F-783922E91AC7}"/>
              </a:ext>
            </a:extLst>
          </p:cNvPr>
          <p:cNvCxnSpPr/>
          <p:nvPr/>
        </p:nvCxnSpPr>
        <p:spPr>
          <a:xfrm flipV="1">
            <a:off x="2445276" y="4380262"/>
            <a:ext cx="1210384" cy="70586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AE3D9B6E-ABF3-C93C-A60E-ABF250B2F52C}"/>
              </a:ext>
            </a:extLst>
          </p:cNvPr>
          <p:cNvCxnSpPr>
            <a:cxnSpLocks/>
          </p:cNvCxnSpPr>
          <p:nvPr/>
        </p:nvCxnSpPr>
        <p:spPr>
          <a:xfrm>
            <a:off x="2445276" y="5094465"/>
            <a:ext cx="1210384" cy="697519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Image 25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19FEC063-0FD1-DF9E-8034-CD01C4578CBB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83"/>
          <a:stretch/>
        </p:blipFill>
        <p:spPr>
          <a:xfrm>
            <a:off x="3707758" y="1069914"/>
            <a:ext cx="564277" cy="730220"/>
          </a:xfrm>
          <a:prstGeom prst="rect">
            <a:avLst/>
          </a:prstGeom>
        </p:spPr>
      </p:pic>
      <p:pic>
        <p:nvPicPr>
          <p:cNvPr id="27" name="Image 26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415DF4D7-2D40-7E30-70FC-72EA4EDDE3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8"/>
          <a:stretch/>
        </p:blipFill>
        <p:spPr>
          <a:xfrm>
            <a:off x="3715341" y="2511421"/>
            <a:ext cx="549110" cy="730220"/>
          </a:xfrm>
          <a:prstGeom prst="rect">
            <a:avLst/>
          </a:prstGeom>
        </p:spPr>
      </p:pic>
      <p:pic>
        <p:nvPicPr>
          <p:cNvPr id="28" name="Image 27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30312A91-607F-C8CC-D718-41FE29594D3C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83"/>
          <a:stretch/>
        </p:blipFill>
        <p:spPr>
          <a:xfrm>
            <a:off x="3707758" y="4032894"/>
            <a:ext cx="564277" cy="730220"/>
          </a:xfrm>
          <a:prstGeom prst="rect">
            <a:avLst/>
          </a:prstGeom>
        </p:spPr>
      </p:pic>
      <p:pic>
        <p:nvPicPr>
          <p:cNvPr id="55" name="Image 54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74EEC0C1-8895-BA23-A560-75491B1DB3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8"/>
          <a:stretch/>
        </p:blipFill>
        <p:spPr>
          <a:xfrm>
            <a:off x="3715341" y="5474401"/>
            <a:ext cx="549110" cy="730220"/>
          </a:xfrm>
          <a:prstGeom prst="rect">
            <a:avLst/>
          </a:prstGeom>
        </p:spPr>
      </p:pic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442B8D60-19DA-20F1-E61F-0933622901D7}"/>
              </a:ext>
            </a:extLst>
          </p:cNvPr>
          <p:cNvCxnSpPr>
            <a:cxnSpLocks/>
          </p:cNvCxnSpPr>
          <p:nvPr/>
        </p:nvCxnSpPr>
        <p:spPr>
          <a:xfrm flipV="1">
            <a:off x="4295406" y="924637"/>
            <a:ext cx="1593190" cy="48990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BAD17B9A-6385-275E-7E74-01C97179633A}"/>
              </a:ext>
            </a:extLst>
          </p:cNvPr>
          <p:cNvCxnSpPr>
            <a:cxnSpLocks/>
          </p:cNvCxnSpPr>
          <p:nvPr/>
        </p:nvCxnSpPr>
        <p:spPr>
          <a:xfrm>
            <a:off x="4295406" y="1408597"/>
            <a:ext cx="1593190" cy="594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6FEE0726-3541-5A38-51BF-66732FD4A21B}"/>
              </a:ext>
            </a:extLst>
          </p:cNvPr>
          <p:cNvCxnSpPr>
            <a:cxnSpLocks/>
          </p:cNvCxnSpPr>
          <p:nvPr/>
        </p:nvCxnSpPr>
        <p:spPr>
          <a:xfrm>
            <a:off x="4331716" y="1408597"/>
            <a:ext cx="1556880" cy="49797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58">
            <a:extLst>
              <a:ext uri="{FF2B5EF4-FFF2-40B4-BE49-F238E27FC236}">
                <a16:creationId xmlns:a16="http://schemas.microsoft.com/office/drawing/2014/main" id="{EA1B296B-8ABC-B8A3-3E0B-AE5F5BBB78E7}"/>
              </a:ext>
            </a:extLst>
          </p:cNvPr>
          <p:cNvCxnSpPr>
            <a:cxnSpLocks/>
          </p:cNvCxnSpPr>
          <p:nvPr/>
        </p:nvCxnSpPr>
        <p:spPr>
          <a:xfrm flipV="1">
            <a:off x="4331716" y="2502808"/>
            <a:ext cx="1593190" cy="48990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59">
            <a:extLst>
              <a:ext uri="{FF2B5EF4-FFF2-40B4-BE49-F238E27FC236}">
                <a16:creationId xmlns:a16="http://schemas.microsoft.com/office/drawing/2014/main" id="{B046284F-0598-F408-B55F-348AF9178788}"/>
              </a:ext>
            </a:extLst>
          </p:cNvPr>
          <p:cNvCxnSpPr>
            <a:cxnSpLocks/>
          </p:cNvCxnSpPr>
          <p:nvPr/>
        </p:nvCxnSpPr>
        <p:spPr>
          <a:xfrm>
            <a:off x="4331716" y="2986768"/>
            <a:ext cx="1593190" cy="594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3A327A06-F552-CFBD-3F04-0E839EAF700D}"/>
              </a:ext>
            </a:extLst>
          </p:cNvPr>
          <p:cNvCxnSpPr>
            <a:cxnSpLocks/>
          </p:cNvCxnSpPr>
          <p:nvPr/>
        </p:nvCxnSpPr>
        <p:spPr>
          <a:xfrm>
            <a:off x="4368026" y="2986768"/>
            <a:ext cx="1556880" cy="49797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>
            <a:extLst>
              <a:ext uri="{FF2B5EF4-FFF2-40B4-BE49-F238E27FC236}">
                <a16:creationId xmlns:a16="http://schemas.microsoft.com/office/drawing/2014/main" id="{8F58B2F9-98F6-9BBB-E861-61922998F48C}"/>
              </a:ext>
            </a:extLst>
          </p:cNvPr>
          <p:cNvCxnSpPr>
            <a:cxnSpLocks/>
          </p:cNvCxnSpPr>
          <p:nvPr/>
        </p:nvCxnSpPr>
        <p:spPr>
          <a:xfrm flipV="1">
            <a:off x="4331716" y="3889593"/>
            <a:ext cx="1593190" cy="48990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3FB717F0-5461-AC1F-0568-553C9B95C929}"/>
              </a:ext>
            </a:extLst>
          </p:cNvPr>
          <p:cNvCxnSpPr>
            <a:cxnSpLocks/>
          </p:cNvCxnSpPr>
          <p:nvPr/>
        </p:nvCxnSpPr>
        <p:spPr>
          <a:xfrm>
            <a:off x="4331716" y="4373553"/>
            <a:ext cx="1593190" cy="594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8428300F-17A3-7B9B-5475-9417B150A484}"/>
              </a:ext>
            </a:extLst>
          </p:cNvPr>
          <p:cNvCxnSpPr>
            <a:cxnSpLocks/>
          </p:cNvCxnSpPr>
          <p:nvPr/>
        </p:nvCxnSpPr>
        <p:spPr>
          <a:xfrm>
            <a:off x="4368026" y="4373553"/>
            <a:ext cx="1556880" cy="49797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64">
            <a:extLst>
              <a:ext uri="{FF2B5EF4-FFF2-40B4-BE49-F238E27FC236}">
                <a16:creationId xmlns:a16="http://schemas.microsoft.com/office/drawing/2014/main" id="{7A74A1B1-ED5A-2E87-1E34-CB33DD049B15}"/>
              </a:ext>
            </a:extLst>
          </p:cNvPr>
          <p:cNvCxnSpPr>
            <a:cxnSpLocks/>
          </p:cNvCxnSpPr>
          <p:nvPr/>
        </p:nvCxnSpPr>
        <p:spPr>
          <a:xfrm flipV="1">
            <a:off x="4331716" y="5381553"/>
            <a:ext cx="1593190" cy="48990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0F428D53-B588-06FD-9801-1CE5C7A48914}"/>
              </a:ext>
            </a:extLst>
          </p:cNvPr>
          <p:cNvCxnSpPr>
            <a:cxnSpLocks/>
          </p:cNvCxnSpPr>
          <p:nvPr/>
        </p:nvCxnSpPr>
        <p:spPr>
          <a:xfrm>
            <a:off x="4331716" y="5865513"/>
            <a:ext cx="1593190" cy="594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66">
            <a:extLst>
              <a:ext uri="{FF2B5EF4-FFF2-40B4-BE49-F238E27FC236}">
                <a16:creationId xmlns:a16="http://schemas.microsoft.com/office/drawing/2014/main" id="{9DC34EEE-B5F5-F7DD-1D90-3139CF74D594}"/>
              </a:ext>
            </a:extLst>
          </p:cNvPr>
          <p:cNvCxnSpPr>
            <a:cxnSpLocks/>
          </p:cNvCxnSpPr>
          <p:nvPr/>
        </p:nvCxnSpPr>
        <p:spPr>
          <a:xfrm>
            <a:off x="4368026" y="5865513"/>
            <a:ext cx="1556880" cy="49797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Image 67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DADA099C-9A84-1F99-36E9-62A6323F88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5879641" y="1178724"/>
            <a:ext cx="576375" cy="524370"/>
          </a:xfrm>
          <a:prstGeom prst="rect">
            <a:avLst/>
          </a:prstGeom>
        </p:spPr>
      </p:pic>
      <p:pic>
        <p:nvPicPr>
          <p:cNvPr id="69" name="Image 68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CFBACF34-DD3E-FFD0-C7FD-DCBB2A0138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5911967" y="1668823"/>
            <a:ext cx="550374" cy="491870"/>
          </a:xfrm>
          <a:prstGeom prst="rect">
            <a:avLst/>
          </a:prstGeom>
        </p:spPr>
      </p:pic>
      <p:pic>
        <p:nvPicPr>
          <p:cNvPr id="70" name="Image 69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5A6A9180-80B6-487F-731E-8400B6B3D270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879641" y="636170"/>
            <a:ext cx="559041" cy="524371"/>
          </a:xfrm>
          <a:prstGeom prst="rect">
            <a:avLst/>
          </a:prstGeom>
        </p:spPr>
      </p:pic>
      <p:pic>
        <p:nvPicPr>
          <p:cNvPr id="71" name="Image 70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35DBB023-944B-DC3E-113B-8E654B9386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5924906" y="2805435"/>
            <a:ext cx="576375" cy="524370"/>
          </a:xfrm>
          <a:prstGeom prst="rect">
            <a:avLst/>
          </a:prstGeom>
        </p:spPr>
      </p:pic>
      <p:pic>
        <p:nvPicPr>
          <p:cNvPr id="72" name="Image 71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5009BB34-C323-6335-2391-41779DA4C9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5957232" y="3295534"/>
            <a:ext cx="550374" cy="491870"/>
          </a:xfrm>
          <a:prstGeom prst="rect">
            <a:avLst/>
          </a:prstGeom>
        </p:spPr>
      </p:pic>
      <p:pic>
        <p:nvPicPr>
          <p:cNvPr id="73" name="Image 72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FF4FBCEA-87A5-52CC-CD89-BB6A2BEE923B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924906" y="2262881"/>
            <a:ext cx="559041" cy="524371"/>
          </a:xfrm>
          <a:prstGeom prst="rect">
            <a:avLst/>
          </a:prstGeom>
        </p:spPr>
      </p:pic>
      <p:pic>
        <p:nvPicPr>
          <p:cNvPr id="74" name="Image 73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5965666E-019F-F222-6BE2-ECD391289D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5924906" y="4273015"/>
            <a:ext cx="576375" cy="524370"/>
          </a:xfrm>
          <a:prstGeom prst="rect">
            <a:avLst/>
          </a:prstGeom>
        </p:spPr>
      </p:pic>
      <p:pic>
        <p:nvPicPr>
          <p:cNvPr id="75" name="Image 74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6E0623B8-CA28-F7EB-169F-10D0D22130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5957232" y="4763114"/>
            <a:ext cx="550374" cy="491870"/>
          </a:xfrm>
          <a:prstGeom prst="rect">
            <a:avLst/>
          </a:prstGeom>
        </p:spPr>
      </p:pic>
      <p:pic>
        <p:nvPicPr>
          <p:cNvPr id="76" name="Image 75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ED8F64BF-AD3A-D150-8228-1C2C9EDC8268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924906" y="3730461"/>
            <a:ext cx="559041" cy="524371"/>
          </a:xfrm>
          <a:prstGeom prst="rect">
            <a:avLst/>
          </a:prstGeom>
        </p:spPr>
      </p:pic>
      <p:pic>
        <p:nvPicPr>
          <p:cNvPr id="77" name="Image 76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CB1AEAC1-D333-C8E9-79AD-DAB42E0717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5959845" y="5740595"/>
            <a:ext cx="576375" cy="524370"/>
          </a:xfrm>
          <a:prstGeom prst="rect">
            <a:avLst/>
          </a:prstGeom>
        </p:spPr>
      </p:pic>
      <p:pic>
        <p:nvPicPr>
          <p:cNvPr id="78" name="Image 77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D672395D-1D03-6E75-8398-9C6A658CC7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5992171" y="6230694"/>
            <a:ext cx="550374" cy="491870"/>
          </a:xfrm>
          <a:prstGeom prst="rect">
            <a:avLst/>
          </a:prstGeom>
        </p:spPr>
      </p:pic>
      <p:pic>
        <p:nvPicPr>
          <p:cNvPr id="79" name="Image 78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DBFFEBC2-F55B-1DAE-2D24-741410C4C70A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959845" y="5198041"/>
            <a:ext cx="559041" cy="524371"/>
          </a:xfrm>
          <a:prstGeom prst="rect">
            <a:avLst/>
          </a:prstGeom>
        </p:spPr>
      </p:pic>
      <p:grpSp>
        <p:nvGrpSpPr>
          <p:cNvPr id="85" name="Groupe 84">
            <a:extLst>
              <a:ext uri="{FF2B5EF4-FFF2-40B4-BE49-F238E27FC236}">
                <a16:creationId xmlns:a16="http://schemas.microsoft.com/office/drawing/2014/main" id="{94924DB3-8931-E542-5113-F482750F4B24}"/>
              </a:ext>
            </a:extLst>
          </p:cNvPr>
          <p:cNvGrpSpPr/>
          <p:nvPr/>
        </p:nvGrpSpPr>
        <p:grpSpPr>
          <a:xfrm>
            <a:off x="6892840" y="447015"/>
            <a:ext cx="314409" cy="855924"/>
            <a:chOff x="7654840" y="835005"/>
            <a:chExt cx="634043" cy="1726073"/>
          </a:xfrm>
        </p:grpSpPr>
        <p:pic>
          <p:nvPicPr>
            <p:cNvPr id="81" name="Image 80" descr="Une image contenant habits, Maillot de sport, manche&#10;&#10;Le contenu généré par l’IA peut être incorrect.">
              <a:extLst>
                <a:ext uri="{FF2B5EF4-FFF2-40B4-BE49-F238E27FC236}">
                  <a16:creationId xmlns:a16="http://schemas.microsoft.com/office/drawing/2014/main" id="{A4BA758E-6B33-AC9F-9336-824EEBF8E0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33" t="22072" r="44370" b="22608"/>
            <a:stretch/>
          </p:blipFill>
          <p:spPr>
            <a:xfrm>
              <a:off x="7654840" y="835005"/>
              <a:ext cx="559041" cy="524371"/>
            </a:xfrm>
            <a:prstGeom prst="rect">
              <a:avLst/>
            </a:prstGeom>
          </p:spPr>
        </p:pic>
        <p:pic>
          <p:nvPicPr>
            <p:cNvPr id="83" name="Image 82" descr="Une image contenant ciel, colonne, silhouette&#10;&#10;Le contenu généré par l’IA peut être incorrect.">
              <a:extLst>
                <a:ext uri="{FF2B5EF4-FFF2-40B4-BE49-F238E27FC236}">
                  <a16:creationId xmlns:a16="http://schemas.microsoft.com/office/drawing/2014/main" id="{25555C16-F151-22FF-FB72-A22A3CA1C2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432" r="33136"/>
            <a:stretch/>
          </p:blipFill>
          <p:spPr>
            <a:xfrm>
              <a:off x="7698711" y="1178724"/>
              <a:ext cx="523549" cy="1044000"/>
            </a:xfrm>
            <a:prstGeom prst="rect">
              <a:avLst/>
            </a:prstGeom>
          </p:spPr>
        </p:pic>
        <p:pic>
          <p:nvPicPr>
            <p:cNvPr id="84" name="Image 83" descr="Une image contenant chaussures, chaussure&#10;&#10;Le contenu généré par l’IA peut être incorrect.">
              <a:extLst>
                <a:ext uri="{FF2B5EF4-FFF2-40B4-BE49-F238E27FC236}">
                  <a16:creationId xmlns:a16="http://schemas.microsoft.com/office/drawing/2014/main" id="{0A12D447-C618-C748-A670-25F919ECF0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483"/>
            <a:stretch/>
          </p:blipFill>
          <p:spPr>
            <a:xfrm>
              <a:off x="7729842" y="1837634"/>
              <a:ext cx="559041" cy="723444"/>
            </a:xfrm>
            <a:prstGeom prst="rect">
              <a:avLst/>
            </a:prstGeom>
          </p:spPr>
        </p:pic>
      </p:grpSp>
      <p:sp>
        <p:nvSpPr>
          <p:cNvPr id="86" name="Accolade fermante 85">
            <a:extLst>
              <a:ext uri="{FF2B5EF4-FFF2-40B4-BE49-F238E27FC236}">
                <a16:creationId xmlns:a16="http://schemas.microsoft.com/office/drawing/2014/main" id="{CC9EC22E-166E-D461-C8F6-8CFCAD37464D}"/>
              </a:ext>
            </a:extLst>
          </p:cNvPr>
          <p:cNvSpPr/>
          <p:nvPr/>
        </p:nvSpPr>
        <p:spPr>
          <a:xfrm>
            <a:off x="7509141" y="802061"/>
            <a:ext cx="652100" cy="5785086"/>
          </a:xfrm>
          <a:prstGeom prst="rightBrace">
            <a:avLst>
              <a:gd name="adj1" fmla="val 50378"/>
              <a:gd name="adj2" fmla="val 50000"/>
            </a:avLst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0686B04C-960D-B9C7-D10C-69F97B4FCED3}"/>
              </a:ext>
            </a:extLst>
          </p:cNvPr>
          <p:cNvSpPr txBox="1"/>
          <p:nvPr/>
        </p:nvSpPr>
        <p:spPr>
          <a:xfrm>
            <a:off x="8094471" y="3349685"/>
            <a:ext cx="9663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  <a:sym typeface="Webdings" panose="05030102010509060703" pitchFamily="18" charset="2"/>
              </a:rPr>
              <a:t>12</a:t>
            </a:r>
            <a:endParaRPr lang="fr-FR" sz="3600" dirty="0">
              <a:solidFill>
                <a:srgbClr val="C00000"/>
              </a:solidFill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2963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F3FFF626-25AA-025B-5EA8-B819605EBE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B"/>
              </a:clrFrom>
              <a:clrTo>
                <a:srgbClr val="FEFEFB">
                  <a:alpha val="0"/>
                </a:srgbClr>
              </a:clrTo>
            </a:clrChange>
          </a:blip>
          <a:stretch>
            <a:fillRect/>
          </a:stretch>
        </p:blipFill>
        <p:spPr>
          <a:xfrm rot="20077046">
            <a:off x="7295254" y="3922678"/>
            <a:ext cx="874977" cy="87497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Résous le problème.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615E2B7-4DA7-2795-BAA1-512CE564B971}"/>
              </a:ext>
            </a:extLst>
          </p:cNvPr>
          <p:cNvSpPr txBox="1"/>
          <p:nvPr/>
        </p:nvSpPr>
        <p:spPr>
          <a:xfrm>
            <a:off x="305389" y="993843"/>
            <a:ext cx="8410123" cy="181588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Le glacier dispose de deux cornets différents, 4 gouts différents et deux sortes de biscuits.</a:t>
            </a:r>
          </a:p>
          <a:p>
            <a:r>
              <a:rPr lang="fr-FR" sz="2800" b="1" dirty="0"/>
              <a:t>Trouve le nombre total de combinaisons de glaces qu’il peut faire.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EF22778-7CAE-ADB4-3A78-AE5ED306B3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582" y="4050747"/>
            <a:ext cx="1265583" cy="1265583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E0DA16B7-7337-E159-E5A1-0BD6A9EF06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2932" y="4099339"/>
            <a:ext cx="1412576" cy="914401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965CBC83-0001-6C62-F48D-176D5703813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b="25990"/>
          <a:stretch/>
        </p:blipFill>
        <p:spPr>
          <a:xfrm>
            <a:off x="4824777" y="3653182"/>
            <a:ext cx="955261" cy="706985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D14A448C-4A67-F238-9760-B33A2DA626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b="25990"/>
          <a:stretch/>
        </p:blipFill>
        <p:spPr>
          <a:xfrm>
            <a:off x="4824777" y="4419244"/>
            <a:ext cx="955261" cy="706985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7D73CB18-845A-E6F8-ABAD-3D18D216FD55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-64" t="1" r="64" b="28824"/>
          <a:stretch/>
        </p:blipFill>
        <p:spPr>
          <a:xfrm>
            <a:off x="3724475" y="4419244"/>
            <a:ext cx="993298" cy="706985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C7718482-1EE5-EB8E-DC66-5F3633B61CC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-64" t="1" r="64" b="28824"/>
          <a:stretch/>
        </p:blipFill>
        <p:spPr>
          <a:xfrm>
            <a:off x="3655508" y="3617389"/>
            <a:ext cx="993298" cy="70698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880338F-B1F4-2931-AAD3-A0A9C17E0E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8019" y="5634805"/>
            <a:ext cx="874977" cy="87497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43CD3CA-3D50-F76B-80F8-B64A03E00B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2396" y="4683538"/>
            <a:ext cx="1265583" cy="1265583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ECB0187-4D46-FE1C-3F27-83C8694C9C1D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b="25990"/>
          <a:stretch/>
        </p:blipFill>
        <p:spPr>
          <a:xfrm>
            <a:off x="7127556" y="4235972"/>
            <a:ext cx="955261" cy="70698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611B674-6A0D-22FC-FD45-894AF6E908E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44833" y="5478692"/>
            <a:ext cx="1058494" cy="1058494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E1AE3E9B-0A79-1C9A-C838-79165137322E}"/>
              </a:ext>
            </a:extLst>
          </p:cNvPr>
          <p:cNvSpPr txBox="1"/>
          <p:nvPr/>
        </p:nvSpPr>
        <p:spPr>
          <a:xfrm>
            <a:off x="6528093" y="3013501"/>
            <a:ext cx="4374837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/>
              <a:t>Exemple </a:t>
            </a:r>
          </a:p>
          <a:p>
            <a:r>
              <a:rPr lang="fr-FR" sz="2400" dirty="0"/>
              <a:t>de combinaison : </a:t>
            </a: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378685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84</Words>
  <Application>Microsoft Office PowerPoint</Application>
  <PresentationFormat>Affichage à l'écran (4:3)</PresentationFormat>
  <Paragraphs>12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Lis le problème. </vt:lpstr>
      <vt:lpstr>Correction</vt:lpstr>
      <vt:lpstr>Résous le problème.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67</cp:revision>
  <dcterms:created xsi:type="dcterms:W3CDTF">2023-02-07T14:55:57Z</dcterms:created>
  <dcterms:modified xsi:type="dcterms:W3CDTF">2026-01-04T07:11:57Z</dcterms:modified>
</cp:coreProperties>
</file>