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15" r:id="rId2"/>
    <p:sldId id="321" r:id="rId3"/>
    <p:sldId id="322" r:id="rId4"/>
    <p:sldId id="323" r:id="rId5"/>
    <p:sldId id="324" r:id="rId6"/>
    <p:sldId id="325" r:id="rId7"/>
    <p:sldId id="326" r:id="rId8"/>
    <p:sldId id="327" r:id="rId9"/>
    <p:sldId id="329" r:id="rId10"/>
    <p:sldId id="332" r:id="rId11"/>
    <p:sldId id="333" r:id="rId12"/>
    <p:sldId id="330" r:id="rId13"/>
    <p:sldId id="331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3719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103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6F84D-0D2D-81B9-17D7-375528D59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877F03C-60CF-DFE9-8EBA-A215CC74EF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42523D64-3B8B-B7EC-8A2A-AEDF010BE314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CB58CC64-7D6A-B5EA-8FED-741734C3276B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EB9DE45-F133-5972-CEE7-587669C41637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851EB46B-4DA5-D01B-0EE0-62460C4E6590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de dénombrement.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34E319E0-9F44-95E2-29B5-7E23CC8D6B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995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2 300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612677" cy="4454662"/>
            <a:chOff x="1810869" y="1335737"/>
            <a:chExt cx="5718148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4011299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500     250   100  25    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1E21697-FB76-3058-C29B-8944B6379E60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BF51DAEE-0248-DEDA-C02B-642F830DB19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244929A5-E9A6-BBFB-786A-BDC1C2AC1A7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…×500+ …×250+ …×25 </a:t>
            </a:r>
          </a:p>
        </p:txBody>
      </p:sp>
    </p:spTree>
    <p:extLst>
      <p:ext uri="{BB962C8B-B14F-4D97-AF65-F5344CB8AC3E}">
        <p14:creationId xmlns:p14="http://schemas.microsoft.com/office/powerpoint/2010/main" val="202843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2 300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612677" cy="4454662"/>
            <a:chOff x="1810869" y="1335737"/>
            <a:chExt cx="5718148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4011299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500     250   100  25    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4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1E21697-FB76-3058-C29B-8944B6379E60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BF51DAEE-0248-DEDA-C02B-642F830DB19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244929A5-E9A6-BBFB-786A-BDC1C2AC1A7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</a:t>
            </a:r>
            <a:r>
              <a:rPr lang="fr-FR" sz="3200" b="1" dirty="0">
                <a:solidFill>
                  <a:srgbClr val="00B050"/>
                </a:solidFill>
              </a:rPr>
              <a:t>4 </a:t>
            </a:r>
            <a:r>
              <a:rPr lang="fr-FR" sz="3200" dirty="0">
                <a:solidFill>
                  <a:srgbClr val="002060"/>
                </a:solidFill>
              </a:rPr>
              <a:t>×500 + </a:t>
            </a:r>
            <a:r>
              <a:rPr lang="fr-FR" sz="3200" b="1" dirty="0">
                <a:solidFill>
                  <a:srgbClr val="00B050"/>
                </a:solidFill>
              </a:rPr>
              <a:t>1 </a:t>
            </a:r>
            <a:r>
              <a:rPr lang="fr-FR" sz="3200" dirty="0">
                <a:solidFill>
                  <a:srgbClr val="002060"/>
                </a:solidFill>
              </a:rPr>
              <a:t>×250+ </a:t>
            </a:r>
            <a:r>
              <a:rPr lang="fr-FR" sz="3200" b="1" dirty="0">
                <a:solidFill>
                  <a:srgbClr val="00B050"/>
                </a:solidFill>
              </a:rPr>
              <a:t>2 </a:t>
            </a:r>
            <a:r>
              <a:rPr lang="fr-FR" sz="3200" dirty="0">
                <a:solidFill>
                  <a:srgbClr val="002060"/>
                </a:solidFill>
              </a:rPr>
              <a:t>×25 </a:t>
            </a:r>
          </a:p>
        </p:txBody>
      </p:sp>
    </p:spTree>
    <p:extLst>
      <p:ext uri="{BB962C8B-B14F-4D97-AF65-F5344CB8AC3E}">
        <p14:creationId xmlns:p14="http://schemas.microsoft.com/office/powerpoint/2010/main" val="209127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6 075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612677" cy="4454662"/>
            <a:chOff x="1810869" y="1335737"/>
            <a:chExt cx="5718148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4011299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500     250   100  25    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3861748" y="4156389"/>
            <a:ext cx="900443" cy="646331"/>
            <a:chOff x="3395332" y="4438577"/>
            <a:chExt cx="90044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395332" y="4438577"/>
              <a:ext cx="6591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10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1E21697-FB76-3058-C29B-8944B6379E60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BF51DAEE-0248-DEDA-C02B-642F830DB19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244929A5-E9A6-BBFB-786A-BDC1C2AC1A7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10×500+ …×250+ …×25 </a:t>
            </a:r>
          </a:p>
        </p:txBody>
      </p:sp>
    </p:spTree>
    <p:extLst>
      <p:ext uri="{BB962C8B-B14F-4D97-AF65-F5344CB8AC3E}">
        <p14:creationId xmlns:p14="http://schemas.microsoft.com/office/powerpoint/2010/main" val="108471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6 075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612677" cy="4454662"/>
            <a:chOff x="1810869" y="1335737"/>
            <a:chExt cx="5718148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4011299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500     250   100  25    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3854708" y="4156389"/>
            <a:ext cx="907483" cy="646331"/>
            <a:chOff x="3388292" y="4438577"/>
            <a:chExt cx="90748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388292" y="4438577"/>
              <a:ext cx="6661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10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1E21697-FB76-3058-C29B-8944B6379E60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BF51DAEE-0248-DEDA-C02B-642F830DB19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244929A5-E9A6-BBFB-786A-BDC1C2AC1A7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4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</a:t>
            </a:r>
            <a:r>
              <a:rPr lang="fr-FR" sz="3200" dirty="0"/>
              <a:t>10</a:t>
            </a:r>
            <a:r>
              <a:rPr lang="fr-FR" sz="3200" b="1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002060"/>
                </a:solidFill>
              </a:rPr>
              <a:t>×500 + </a:t>
            </a:r>
            <a:r>
              <a:rPr lang="fr-FR" sz="3200" b="1" dirty="0">
                <a:solidFill>
                  <a:srgbClr val="00B050"/>
                </a:solidFill>
              </a:rPr>
              <a:t>4 </a:t>
            </a:r>
            <a:r>
              <a:rPr lang="fr-FR" sz="3200" dirty="0">
                <a:solidFill>
                  <a:srgbClr val="002060"/>
                </a:solidFill>
              </a:rPr>
              <a:t>×250</a:t>
            </a:r>
            <a:r>
              <a:rPr lang="fr-FR" sz="3200">
                <a:solidFill>
                  <a:srgbClr val="002060"/>
                </a:solidFill>
              </a:rPr>
              <a:t>+ </a:t>
            </a:r>
            <a:r>
              <a:rPr lang="fr-FR" sz="3200" b="1">
                <a:solidFill>
                  <a:srgbClr val="00B050"/>
                </a:solidFill>
              </a:rPr>
              <a:t>3 </a:t>
            </a:r>
            <a:r>
              <a:rPr lang="fr-FR" sz="3200" dirty="0">
                <a:solidFill>
                  <a:srgbClr val="002060"/>
                </a:solidFill>
              </a:rPr>
              <a:t>×25 </a:t>
            </a:r>
          </a:p>
        </p:txBody>
      </p:sp>
    </p:spTree>
    <p:extLst>
      <p:ext uri="{BB962C8B-B14F-4D97-AF65-F5344CB8AC3E}">
        <p14:creationId xmlns:p14="http://schemas.microsoft.com/office/powerpoint/2010/main" val="255813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2 475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1E21697-FB76-3058-C29B-8944B6379E60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BF51DAEE-0248-DEDA-C02B-642F830DB19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244929A5-E9A6-BBFB-786A-BDC1C2AC1A7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2070DDB8-EFB8-E944-CA0C-11A8DC74B9B4}"/>
              </a:ext>
            </a:extLst>
          </p:cNvPr>
          <p:cNvGrpSpPr/>
          <p:nvPr/>
        </p:nvGrpSpPr>
        <p:grpSpPr>
          <a:xfrm>
            <a:off x="5232895" y="4781989"/>
            <a:ext cx="597888" cy="646331"/>
            <a:chOff x="3697887" y="4363840"/>
            <a:chExt cx="597888" cy="646331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696C59A4-39AE-F4C8-7D65-C95C5A2FA0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EAA25C8A-6BA6-CC69-0508-063033618A41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2×1 000+ …×100+ …×10 + 5×1 </a:t>
            </a:r>
          </a:p>
        </p:txBody>
      </p:sp>
    </p:spTree>
    <p:extLst>
      <p:ext uri="{BB962C8B-B14F-4D97-AF65-F5344CB8AC3E}">
        <p14:creationId xmlns:p14="http://schemas.microsoft.com/office/powerpoint/2010/main" val="64461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2 475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6BA9150-AE4F-643C-A1CB-A6E9E518F1B8}"/>
              </a:ext>
            </a:extLst>
          </p:cNvPr>
          <p:cNvSpPr txBox="1"/>
          <p:nvPr/>
        </p:nvSpPr>
        <p:spPr>
          <a:xfrm>
            <a:off x="2228472" y="1327874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2×1 000+ </a:t>
            </a:r>
            <a:r>
              <a:rPr lang="fr-FR" sz="3200" b="1" dirty="0">
                <a:solidFill>
                  <a:srgbClr val="00B050"/>
                </a:solidFill>
              </a:rPr>
              <a:t>4</a:t>
            </a:r>
            <a:r>
              <a:rPr lang="fr-FR" sz="3200" dirty="0">
                <a:solidFill>
                  <a:srgbClr val="002060"/>
                </a:solidFill>
              </a:rPr>
              <a:t>×100+ </a:t>
            </a:r>
            <a:r>
              <a:rPr lang="fr-FR" sz="3200" b="1" dirty="0">
                <a:solidFill>
                  <a:srgbClr val="00B050"/>
                </a:solidFill>
              </a:rPr>
              <a:t>7</a:t>
            </a:r>
            <a:r>
              <a:rPr lang="fr-FR" sz="3200" dirty="0">
                <a:solidFill>
                  <a:srgbClr val="002060"/>
                </a:solidFill>
              </a:rPr>
              <a:t>×10 + 5×1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8B0B70-D5FB-A696-85F1-4526B1586B6E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21720C2A-5040-D8F8-F8B0-BB9E04BF259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1B0D7589-1FC4-7252-4663-9E111A223843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24367F61-8979-CBFF-9499-7AFF30A414CC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19" name="Signe de multiplication 18">
              <a:extLst>
                <a:ext uri="{FF2B5EF4-FFF2-40B4-BE49-F238E27FC236}">
                  <a16:creationId xmlns:a16="http://schemas.microsoft.com/office/drawing/2014/main" id="{6B97BF2F-5A0D-E803-7696-2CFDB853DFF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7493A760-ADE8-C555-C59C-87BD61E325F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32C9AD31-D980-8D28-0291-2469F2E548EF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52FD9DD1-22E5-C6E7-775B-8977ED2E917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C199FFF6-0CCA-744F-91E8-EB5BB7C2805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/>
                <a:t>4</a:t>
              </a: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B5DFD4AB-54E2-53FF-63C7-AAE4A8311975}"/>
              </a:ext>
            </a:extLst>
          </p:cNvPr>
          <p:cNvGrpSpPr/>
          <p:nvPr/>
        </p:nvGrpSpPr>
        <p:grpSpPr>
          <a:xfrm>
            <a:off x="5232895" y="4781989"/>
            <a:ext cx="597888" cy="646331"/>
            <a:chOff x="3697887" y="4363840"/>
            <a:chExt cx="597888" cy="646331"/>
          </a:xfrm>
        </p:grpSpPr>
        <p:sp>
          <p:nvSpPr>
            <p:cNvPr id="24" name="Signe de multiplication 23">
              <a:extLst>
                <a:ext uri="{FF2B5EF4-FFF2-40B4-BE49-F238E27FC236}">
                  <a16:creationId xmlns:a16="http://schemas.microsoft.com/office/drawing/2014/main" id="{7FD893C5-925C-57DF-BC22-C2C0FDFDFF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7514ED74-277A-434F-AB49-091758D090B2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/>
                <a:t>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979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5 823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1E21697-FB76-3058-C29B-8944B6379E60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BF51DAEE-0248-DEDA-C02B-642F830DB19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244929A5-E9A6-BBFB-786A-BDC1C2AC1A7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2070DDB8-EFB8-E944-CA0C-11A8DC74B9B4}"/>
              </a:ext>
            </a:extLst>
          </p:cNvPr>
          <p:cNvGrpSpPr/>
          <p:nvPr/>
        </p:nvGrpSpPr>
        <p:grpSpPr>
          <a:xfrm>
            <a:off x="5232895" y="4781989"/>
            <a:ext cx="597888" cy="646331"/>
            <a:chOff x="3697887" y="4363840"/>
            <a:chExt cx="597888" cy="646331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696C59A4-39AE-F4C8-7D65-C95C5A2FA0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EAA25C8A-6BA6-CC69-0508-063033618A41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5×1 000+ …×100+ …×10 + 3×1 </a:t>
            </a:r>
          </a:p>
        </p:txBody>
      </p:sp>
    </p:spTree>
    <p:extLst>
      <p:ext uri="{BB962C8B-B14F-4D97-AF65-F5344CB8AC3E}">
        <p14:creationId xmlns:p14="http://schemas.microsoft.com/office/powerpoint/2010/main" val="78333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5 823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6BA9150-AE4F-643C-A1CB-A6E9E518F1B8}"/>
              </a:ext>
            </a:extLst>
          </p:cNvPr>
          <p:cNvSpPr txBox="1"/>
          <p:nvPr/>
        </p:nvSpPr>
        <p:spPr>
          <a:xfrm>
            <a:off x="2228472" y="1327874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5×1 000+ </a:t>
            </a:r>
            <a:r>
              <a:rPr lang="fr-FR" sz="3200" b="1" dirty="0">
                <a:solidFill>
                  <a:srgbClr val="00B050"/>
                </a:solidFill>
              </a:rPr>
              <a:t>8</a:t>
            </a:r>
            <a:r>
              <a:rPr lang="fr-FR" sz="3200" dirty="0">
                <a:solidFill>
                  <a:srgbClr val="002060"/>
                </a:solidFill>
              </a:rPr>
              <a:t>×100+ </a:t>
            </a:r>
            <a:r>
              <a:rPr lang="fr-FR" sz="3200" b="1" dirty="0">
                <a:solidFill>
                  <a:srgbClr val="00B050"/>
                </a:solidFill>
              </a:rPr>
              <a:t>2</a:t>
            </a:r>
            <a:r>
              <a:rPr lang="fr-FR" sz="3200" dirty="0">
                <a:solidFill>
                  <a:srgbClr val="002060"/>
                </a:solidFill>
              </a:rPr>
              <a:t>×10 + 3×1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8B0B70-D5FB-A696-85F1-4526B1586B6E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21720C2A-5040-D8F8-F8B0-BB9E04BF259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1B0D7589-1FC4-7252-4663-9E111A223843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24367F61-8979-CBFF-9499-7AFF30A414CC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19" name="Signe de multiplication 18">
              <a:extLst>
                <a:ext uri="{FF2B5EF4-FFF2-40B4-BE49-F238E27FC236}">
                  <a16:creationId xmlns:a16="http://schemas.microsoft.com/office/drawing/2014/main" id="{6B97BF2F-5A0D-E803-7696-2CFDB853DFF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7493A760-ADE8-C555-C59C-87BD61E325F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32C9AD31-D980-8D28-0291-2469F2E548EF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52FD9DD1-22E5-C6E7-775B-8977ED2E917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C199FFF6-0CCA-744F-91E8-EB5BB7C2805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/>
                <a:t>8</a:t>
              </a: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B5DFD4AB-54E2-53FF-63C7-AAE4A8311975}"/>
              </a:ext>
            </a:extLst>
          </p:cNvPr>
          <p:cNvGrpSpPr/>
          <p:nvPr/>
        </p:nvGrpSpPr>
        <p:grpSpPr>
          <a:xfrm>
            <a:off x="5232895" y="4781989"/>
            <a:ext cx="597888" cy="646331"/>
            <a:chOff x="3697887" y="4363840"/>
            <a:chExt cx="597888" cy="646331"/>
          </a:xfrm>
        </p:grpSpPr>
        <p:sp>
          <p:nvSpPr>
            <p:cNvPr id="24" name="Signe de multiplication 23">
              <a:extLst>
                <a:ext uri="{FF2B5EF4-FFF2-40B4-BE49-F238E27FC236}">
                  <a16:creationId xmlns:a16="http://schemas.microsoft.com/office/drawing/2014/main" id="{7FD893C5-925C-57DF-BC22-C2C0FDFDFF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7514ED74-277A-434F-AB49-091758D090B2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/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588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7 108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8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7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2070DDB8-EFB8-E944-CA0C-11A8DC74B9B4}"/>
              </a:ext>
            </a:extLst>
          </p:cNvPr>
          <p:cNvGrpSpPr/>
          <p:nvPr/>
        </p:nvGrpSpPr>
        <p:grpSpPr>
          <a:xfrm>
            <a:off x="5232895" y="4781989"/>
            <a:ext cx="597888" cy="646331"/>
            <a:chOff x="3697887" y="4363840"/>
            <a:chExt cx="597888" cy="646331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696C59A4-39AE-F4C8-7D65-C95C5A2FA0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EAA25C8A-6BA6-CC69-0508-063033618A41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7×1 000 + … × 10 + 8×1 </a:t>
            </a:r>
          </a:p>
        </p:txBody>
      </p:sp>
    </p:spTree>
    <p:extLst>
      <p:ext uri="{BB962C8B-B14F-4D97-AF65-F5344CB8AC3E}">
        <p14:creationId xmlns:p14="http://schemas.microsoft.com/office/powerpoint/2010/main" val="327693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7 108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6BA9150-AE4F-643C-A1CB-A6E9E518F1B8}"/>
              </a:ext>
            </a:extLst>
          </p:cNvPr>
          <p:cNvSpPr txBox="1"/>
          <p:nvPr/>
        </p:nvSpPr>
        <p:spPr>
          <a:xfrm>
            <a:off x="2228472" y="1327874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7×1 000 + </a:t>
            </a:r>
            <a:r>
              <a:rPr lang="fr-FR" sz="3200" b="1" dirty="0">
                <a:solidFill>
                  <a:srgbClr val="00B050"/>
                </a:solidFill>
              </a:rPr>
              <a:t>10</a:t>
            </a:r>
            <a:r>
              <a:rPr lang="fr-FR" sz="3200" dirty="0">
                <a:solidFill>
                  <a:srgbClr val="002060"/>
                </a:solidFill>
              </a:rPr>
              <a:t> × 10 + 8×1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8B0B70-D5FB-A696-85F1-4526B1586B6E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21720C2A-5040-D8F8-F8B0-BB9E04BF259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1B0D7589-1FC4-7252-4663-9E111A223843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8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24367F61-8979-CBFF-9499-7AFF30A414CC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19" name="Signe de multiplication 18">
              <a:extLst>
                <a:ext uri="{FF2B5EF4-FFF2-40B4-BE49-F238E27FC236}">
                  <a16:creationId xmlns:a16="http://schemas.microsoft.com/office/drawing/2014/main" id="{6B97BF2F-5A0D-E803-7696-2CFDB853DFF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7493A760-ADE8-C555-C59C-87BD61E325F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7</a:t>
              </a: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B5DFD4AB-54E2-53FF-63C7-AAE4A8311975}"/>
              </a:ext>
            </a:extLst>
          </p:cNvPr>
          <p:cNvGrpSpPr/>
          <p:nvPr/>
        </p:nvGrpSpPr>
        <p:grpSpPr>
          <a:xfrm>
            <a:off x="4931693" y="4781989"/>
            <a:ext cx="899090" cy="646331"/>
            <a:chOff x="3396685" y="4363840"/>
            <a:chExt cx="899090" cy="646331"/>
          </a:xfrm>
        </p:grpSpPr>
        <p:sp>
          <p:nvSpPr>
            <p:cNvPr id="24" name="Signe de multiplication 23">
              <a:extLst>
                <a:ext uri="{FF2B5EF4-FFF2-40B4-BE49-F238E27FC236}">
                  <a16:creationId xmlns:a16="http://schemas.microsoft.com/office/drawing/2014/main" id="{7FD893C5-925C-57DF-BC22-C2C0FDFDFF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7514ED74-277A-434F-AB49-091758D090B2}"/>
                </a:ext>
              </a:extLst>
            </p:cNvPr>
            <p:cNvSpPr txBox="1"/>
            <p:nvPr/>
          </p:nvSpPr>
          <p:spPr>
            <a:xfrm>
              <a:off x="3396685" y="4363840"/>
              <a:ext cx="6997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/>
                <a:t>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303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3 375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612677" cy="4454662"/>
            <a:chOff x="1810869" y="1335737"/>
            <a:chExt cx="5718148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4011299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500     250   100  25    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1E21697-FB76-3058-C29B-8944B6379E60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BF51DAEE-0248-DEDA-C02B-642F830DB19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244929A5-E9A6-BBFB-786A-BDC1C2AC1A7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2070DDB8-EFB8-E944-CA0C-11A8DC74B9B4}"/>
              </a:ext>
            </a:extLst>
          </p:cNvPr>
          <p:cNvGrpSpPr/>
          <p:nvPr/>
        </p:nvGrpSpPr>
        <p:grpSpPr>
          <a:xfrm>
            <a:off x="5232895" y="4781989"/>
            <a:ext cx="597888" cy="646331"/>
            <a:chOff x="3697887" y="4363840"/>
            <a:chExt cx="597888" cy="646331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696C59A4-39AE-F4C8-7D65-C95C5A2FA0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EAA25C8A-6BA6-CC69-0508-063033618A41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6×500+ …×250+ …×100 + …×25 </a:t>
            </a:r>
          </a:p>
        </p:txBody>
      </p:sp>
    </p:spTree>
    <p:extLst>
      <p:ext uri="{BB962C8B-B14F-4D97-AF65-F5344CB8AC3E}">
        <p14:creationId xmlns:p14="http://schemas.microsoft.com/office/powerpoint/2010/main" val="163135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3 375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612677" cy="4454662"/>
            <a:chOff x="1810869" y="1335737"/>
            <a:chExt cx="5718148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4011299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500     250   100  25    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1E21697-FB76-3058-C29B-8944B6379E60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BF51DAEE-0248-DEDA-C02B-642F830DB19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244929A5-E9A6-BBFB-786A-BDC1C2AC1A7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2070DDB8-EFB8-E944-CA0C-11A8DC74B9B4}"/>
              </a:ext>
            </a:extLst>
          </p:cNvPr>
          <p:cNvGrpSpPr/>
          <p:nvPr/>
        </p:nvGrpSpPr>
        <p:grpSpPr>
          <a:xfrm>
            <a:off x="5232895" y="4781989"/>
            <a:ext cx="597888" cy="646331"/>
            <a:chOff x="3697887" y="4363840"/>
            <a:chExt cx="597888" cy="646331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696C59A4-39AE-F4C8-7D65-C95C5A2FA0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EAA25C8A-6BA6-CC69-0508-063033618A41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6×500+ </a:t>
            </a:r>
            <a:r>
              <a:rPr lang="fr-FR" sz="3200" b="1" dirty="0">
                <a:solidFill>
                  <a:srgbClr val="00B050"/>
                </a:solidFill>
              </a:rPr>
              <a:t>1</a:t>
            </a:r>
            <a:r>
              <a:rPr lang="fr-FR" sz="3200" dirty="0">
                <a:solidFill>
                  <a:srgbClr val="002060"/>
                </a:solidFill>
              </a:rPr>
              <a:t>×250+ </a:t>
            </a:r>
            <a:r>
              <a:rPr lang="fr-FR" sz="3200" b="1" dirty="0">
                <a:solidFill>
                  <a:srgbClr val="00B050"/>
                </a:solidFill>
              </a:rPr>
              <a:t>1</a:t>
            </a:r>
            <a:r>
              <a:rPr lang="fr-FR" sz="3200" dirty="0">
                <a:solidFill>
                  <a:srgbClr val="002060"/>
                </a:solidFill>
              </a:rPr>
              <a:t>×100 + </a:t>
            </a:r>
            <a:r>
              <a:rPr lang="fr-FR" sz="3200" b="1" dirty="0">
                <a:solidFill>
                  <a:srgbClr val="00B050"/>
                </a:solidFill>
              </a:rPr>
              <a:t>1</a:t>
            </a:r>
            <a:r>
              <a:rPr lang="fr-FR" sz="3200" dirty="0">
                <a:solidFill>
                  <a:srgbClr val="002060"/>
                </a:solidFill>
              </a:rPr>
              <a:t>×25 </a:t>
            </a:r>
          </a:p>
        </p:txBody>
      </p:sp>
    </p:spTree>
    <p:extLst>
      <p:ext uri="{BB962C8B-B14F-4D97-AF65-F5344CB8AC3E}">
        <p14:creationId xmlns:p14="http://schemas.microsoft.com/office/powerpoint/2010/main" val="298908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312</Words>
  <Application>Microsoft Office PowerPoint</Application>
  <PresentationFormat>Affichage à l'écran (4:3)</PresentationFormat>
  <Paragraphs>105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Complète pour avoir le score indiqué. </vt:lpstr>
      <vt:lpstr>Correction</vt:lpstr>
      <vt:lpstr>Complète pour avoir le score indiqué. </vt:lpstr>
      <vt:lpstr>Correction</vt:lpstr>
      <vt:lpstr>Complète pour avoir le score indiqué. </vt:lpstr>
      <vt:lpstr>Correction</vt:lpstr>
      <vt:lpstr>Complète pour avoir le score indiqué. </vt:lpstr>
      <vt:lpstr>Correction</vt:lpstr>
      <vt:lpstr>Complète pour avoir le score indiqué. </vt:lpstr>
      <vt:lpstr>Correction</vt:lpstr>
      <vt:lpstr>Complète pour avoir le score indiqué.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73</cp:revision>
  <dcterms:created xsi:type="dcterms:W3CDTF">2023-02-07T14:55:57Z</dcterms:created>
  <dcterms:modified xsi:type="dcterms:W3CDTF">2025-12-26T10:32:37Z</dcterms:modified>
</cp:coreProperties>
</file>