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8" r:id="rId2"/>
    <p:sldId id="274" r:id="rId3"/>
    <p:sldId id="279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100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3991C6-892B-6BFA-FAF9-235941EC8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845541-97C2-0C4F-A9AE-23BC6A372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F347D2E-519D-CEE4-A26C-AF5F13348E50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B6F012-403F-CC22-229E-8F47CD1BEA88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E92F087-940D-4A92-A824-8323BEC721D5}"/>
                </a:ext>
              </a:extLst>
            </p:cNvPr>
            <p:cNvSpPr txBox="1"/>
            <p:nvPr/>
          </p:nvSpPr>
          <p:spPr>
            <a:xfrm>
              <a:off x="2063750" y="3009900"/>
              <a:ext cx="6151336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de mesures.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D11586EF-A243-6EE2-2588-821FCA227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8059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9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93016" y="1302327"/>
            <a:ext cx="3557473" cy="402969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Si je mange la moitié du gâteau, combien pèsera le reste du gâteau ? 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sz="28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Si je mange le quart du reste du gâteau, combien pèsera la dernière part restant ? 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80278" y="1428448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375798" y="3519531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13639FE-E0DB-08AC-CA93-1B7A91A83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130" y="2457669"/>
            <a:ext cx="3620419" cy="171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b="1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93016" y="1302328"/>
            <a:ext cx="3557473" cy="1826568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Si je mange la moitié du gâteau, combien pèsera le reste du gâteau ?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80278" y="1428448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13639FE-E0DB-08AC-CA93-1B7A91A83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130" y="2457669"/>
            <a:ext cx="3620419" cy="1719008"/>
          </a:xfrm>
          <a:prstGeom prst="rect">
            <a:avLst/>
          </a:prstGeom>
        </p:spPr>
      </p:pic>
      <p:sp>
        <p:nvSpPr>
          <p:cNvPr id="4" name="Zone de texte 2">
            <a:extLst>
              <a:ext uri="{FF2B5EF4-FFF2-40B4-BE49-F238E27FC236}">
                <a16:creationId xmlns:a16="http://schemas.microsoft.com/office/drawing/2014/main" id="{A8F38B06-B86F-EF99-B922-CF11E77031AC}"/>
              </a:ext>
            </a:extLst>
          </p:cNvPr>
          <p:cNvSpPr txBox="1"/>
          <p:nvPr/>
        </p:nvSpPr>
        <p:spPr>
          <a:xfrm>
            <a:off x="4332798" y="3539107"/>
            <a:ext cx="4164280" cy="153598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cherche d’abord combien pèse le gâteau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 + 20 + 50 = 80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pèse 80 grammes.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moitié c’est 40 grammes.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20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b="1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93016" y="1302328"/>
            <a:ext cx="3557473" cy="1826568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Si je mange le quart du reste du gâteau, combien pèsera la dernière part restant ? 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80278" y="1428448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13639FE-E0DB-08AC-CA93-1B7A91A83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130" y="2457669"/>
            <a:ext cx="3620419" cy="1719008"/>
          </a:xfrm>
          <a:prstGeom prst="rect">
            <a:avLst/>
          </a:prstGeom>
        </p:spPr>
      </p:pic>
      <p:sp>
        <p:nvSpPr>
          <p:cNvPr id="4" name="Zone de texte 2">
            <a:extLst>
              <a:ext uri="{FF2B5EF4-FFF2-40B4-BE49-F238E27FC236}">
                <a16:creationId xmlns:a16="http://schemas.microsoft.com/office/drawing/2014/main" id="{A8F38B06-B86F-EF99-B922-CF11E77031AC}"/>
              </a:ext>
            </a:extLst>
          </p:cNvPr>
          <p:cNvSpPr txBox="1"/>
          <p:nvPr/>
        </p:nvSpPr>
        <p:spPr>
          <a:xfrm>
            <a:off x="4280278" y="3128896"/>
            <a:ext cx="4164280" cy="153598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cherche combien représente le quart de 40 grammes.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 je partage 40 grammes en 4, cela fait 10 grammes.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F01199A8-CEE8-744F-5463-CC9DE21E926F}"/>
              </a:ext>
            </a:extLst>
          </p:cNvPr>
          <p:cNvSpPr txBox="1"/>
          <p:nvPr/>
        </p:nvSpPr>
        <p:spPr>
          <a:xfrm>
            <a:off x="533130" y="5340709"/>
            <a:ext cx="7911428" cy="7914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 je mange 10 grammes, il restera à la fin 40-  10 = 30 g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20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152</Words>
  <Application>Microsoft Office PowerPoint</Application>
  <PresentationFormat>Affichage à l'écran (4:3)</PresentationFormat>
  <Paragraphs>30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 en image 9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92</cp:revision>
  <dcterms:created xsi:type="dcterms:W3CDTF">2023-02-07T14:55:57Z</dcterms:created>
  <dcterms:modified xsi:type="dcterms:W3CDTF">2026-01-04T07:41:08Z</dcterms:modified>
</cp:coreProperties>
</file>