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780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780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4360" cy="538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Espace réservé du texte 2"/>
          <p:cNvSpPr/>
          <p:nvPr/>
        </p:nvSpPr>
        <p:spPr>
          <a:xfrm>
            <a:off x="195480" y="1322640"/>
            <a:ext cx="8317440" cy="4851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ctangle 5"/>
          <p:cNvSpPr/>
          <p:nvPr/>
        </p:nvSpPr>
        <p:spPr>
          <a:xfrm>
            <a:off x="0" y="330120"/>
            <a:ext cx="9141480" cy="6525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0" name="ZoneTexte 6"/>
          <p:cNvSpPr/>
          <p:nvPr/>
        </p:nvSpPr>
        <p:spPr>
          <a:xfrm>
            <a:off x="1561320" y="2041560"/>
            <a:ext cx="6095160" cy="295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multiplier par 10, 100, 1 000...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multiplier un nombre décimal par 10.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1" name="Image 7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2760" cy="1263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ZoneTexte 8"/>
          <p:cNvSpPr/>
          <p:nvPr/>
        </p:nvSpPr>
        <p:spPr>
          <a:xfrm>
            <a:off x="31680" y="4680000"/>
            <a:ext cx="41050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1,03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"/>
          <p:cNvSpPr/>
          <p:nvPr/>
        </p:nvSpPr>
        <p:spPr>
          <a:xfrm>
            <a:off x="8047080" y="33732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"/>
          <p:cNvSpPr/>
          <p:nvPr/>
        </p:nvSpPr>
        <p:spPr>
          <a:xfrm>
            <a:off x="7841880" y="36662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48" name="ZoneTexte 9"/>
          <p:cNvSpPr/>
          <p:nvPr/>
        </p:nvSpPr>
        <p:spPr>
          <a:xfrm>
            <a:off x="590400" y="1440000"/>
            <a:ext cx="34815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710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"/>
          <p:cNvSpPr/>
          <p:nvPr/>
        </p:nvSpPr>
        <p:spPr>
          <a:xfrm>
            <a:off x="8047440" y="33768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"/>
          <p:cNvSpPr/>
          <p:nvPr/>
        </p:nvSpPr>
        <p:spPr>
          <a:xfrm>
            <a:off x="7842240" y="366660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4" name="Rectangle 30"/>
          <p:cNvSpPr/>
          <p:nvPr/>
        </p:nvSpPr>
        <p:spPr>
          <a:xfrm>
            <a:off x="737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5" name="Rectangle 31"/>
          <p:cNvSpPr/>
          <p:nvPr/>
        </p:nvSpPr>
        <p:spPr>
          <a:xfrm>
            <a:off x="809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6" name="Rectangle 33"/>
          <p:cNvSpPr/>
          <p:nvPr/>
        </p:nvSpPr>
        <p:spPr>
          <a:xfrm>
            <a:off x="665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Rectangle 54"/>
          <p:cNvSpPr/>
          <p:nvPr/>
        </p:nvSpPr>
        <p:spPr>
          <a:xfrm>
            <a:off x="521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Rectangle 55"/>
          <p:cNvSpPr/>
          <p:nvPr/>
        </p:nvSpPr>
        <p:spPr>
          <a:xfrm>
            <a:off x="593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Rectangle 56"/>
          <p:cNvSpPr/>
          <p:nvPr/>
        </p:nvSpPr>
        <p:spPr>
          <a:xfrm>
            <a:off x="521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60" name="Rectangle 57"/>
          <p:cNvSpPr/>
          <p:nvPr/>
        </p:nvSpPr>
        <p:spPr>
          <a:xfrm>
            <a:off x="809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61" name=""/>
          <p:cNvGrpSpPr/>
          <p:nvPr/>
        </p:nvGrpSpPr>
        <p:grpSpPr>
          <a:xfrm>
            <a:off x="5939280" y="5039280"/>
            <a:ext cx="2878560" cy="898560"/>
            <a:chOff x="5939280" y="5039280"/>
            <a:chExt cx="2878560" cy="898560"/>
          </a:xfrm>
        </p:grpSpPr>
        <p:sp>
          <p:nvSpPr>
            <p:cNvPr id="262" name="Rectangle 16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3" name="Rectangle 24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64" name="Rectangle 25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5" name="Rectangle 26"/>
            <p:cNvSpPr/>
            <p:nvPr/>
          </p:nvSpPr>
          <p:spPr>
            <a:xfrm>
              <a:off x="665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6" name="Rectangle 36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7" name="Rectangle 77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8" name="Rectangle 27"/>
            <p:cNvSpPr/>
            <p:nvPr/>
          </p:nvSpPr>
          <p:spPr>
            <a:xfrm>
              <a:off x="593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69" name="ZoneTexte 10"/>
          <p:cNvSpPr/>
          <p:nvPr/>
        </p:nvSpPr>
        <p:spPr>
          <a:xfrm>
            <a:off x="7198920" y="493812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70" name="ZoneTexte 11"/>
              <p:cNvSpPr txBox="1"/>
              <p:nvPr/>
            </p:nvSpPr>
            <p:spPr>
              <a:xfrm>
                <a:off x="7468920" y="458892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71" name="ZoneTexte 12"/>
              <p:cNvSpPr txBox="1"/>
              <p:nvPr/>
            </p:nvSpPr>
            <p:spPr>
              <a:xfrm>
                <a:off x="8098920" y="45889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72" name="ZoneTexte 15"/>
          <p:cNvSpPr/>
          <p:nvPr/>
        </p:nvSpPr>
        <p:spPr>
          <a:xfrm>
            <a:off x="266760" y="4680000"/>
            <a:ext cx="41148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1,03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10,3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ZoneTexte 16"/>
          <p:cNvSpPr/>
          <p:nvPr/>
        </p:nvSpPr>
        <p:spPr>
          <a:xfrm>
            <a:off x="540000" y="1440000"/>
            <a:ext cx="4278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710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7 100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Rectangle 58"/>
          <p:cNvSpPr/>
          <p:nvPr/>
        </p:nvSpPr>
        <p:spPr>
          <a:xfrm>
            <a:off x="686412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5" name="Rectangle 59"/>
          <p:cNvSpPr/>
          <p:nvPr/>
        </p:nvSpPr>
        <p:spPr>
          <a:xfrm>
            <a:off x="760536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Rectangle 60"/>
          <p:cNvSpPr/>
          <p:nvPr/>
        </p:nvSpPr>
        <p:spPr>
          <a:xfrm>
            <a:off x="612792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Rectangle 61"/>
          <p:cNvSpPr/>
          <p:nvPr/>
        </p:nvSpPr>
        <p:spPr>
          <a:xfrm>
            <a:off x="538920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8" name="Rectangle 62"/>
          <p:cNvSpPr/>
          <p:nvPr/>
        </p:nvSpPr>
        <p:spPr>
          <a:xfrm>
            <a:off x="538920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79" name="Rectangle 63"/>
          <p:cNvSpPr/>
          <p:nvPr/>
        </p:nvSpPr>
        <p:spPr>
          <a:xfrm>
            <a:off x="68695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80" name="Rectangle 64"/>
          <p:cNvSpPr/>
          <p:nvPr/>
        </p:nvSpPr>
        <p:spPr>
          <a:xfrm>
            <a:off x="7607520" y="16675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281" name=""/>
          <p:cNvGrpSpPr/>
          <p:nvPr/>
        </p:nvGrpSpPr>
        <p:grpSpPr>
          <a:xfrm>
            <a:off x="6122160" y="1665720"/>
            <a:ext cx="2220120" cy="909000"/>
            <a:chOff x="6122160" y="1665720"/>
            <a:chExt cx="2220120" cy="909000"/>
          </a:xfrm>
        </p:grpSpPr>
        <p:sp>
          <p:nvSpPr>
            <p:cNvPr id="282" name="Rectangle 66"/>
            <p:cNvSpPr/>
            <p:nvPr/>
          </p:nvSpPr>
          <p:spPr>
            <a:xfrm>
              <a:off x="6122160" y="1665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7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83" name="Rectangle 14"/>
            <p:cNvSpPr/>
            <p:nvPr/>
          </p:nvSpPr>
          <p:spPr>
            <a:xfrm>
              <a:off x="7602120" y="1665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84" name="Rectangle 78"/>
            <p:cNvSpPr/>
            <p:nvPr/>
          </p:nvSpPr>
          <p:spPr>
            <a:xfrm>
              <a:off x="7598520" y="167616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5" name="Rectangle 29"/>
            <p:cNvSpPr/>
            <p:nvPr/>
          </p:nvSpPr>
          <p:spPr>
            <a:xfrm>
              <a:off x="6856560" y="1673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86" name="Rectangle 32"/>
            <p:cNvSpPr/>
            <p:nvPr/>
          </p:nvSpPr>
          <p:spPr>
            <a:xfrm>
              <a:off x="7600680" y="1673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7" name="Rectangle 36"/>
            <p:cNvSpPr/>
            <p:nvPr/>
          </p:nvSpPr>
          <p:spPr>
            <a:xfrm>
              <a:off x="6862320" y="16700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8" name="Rectangle 77"/>
            <p:cNvSpPr/>
            <p:nvPr/>
          </p:nvSpPr>
          <p:spPr>
            <a:xfrm>
              <a:off x="7603200" y="16729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6" dur="indefinite" restart="never" nodeType="tmRoot">
          <p:childTnLst>
            <p:seq>
              <p:cTn id="57" dur="indefinite" nodeType="mainSeq">
                <p:childTnLst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09308951345998 0 L -0.0794163609695129 0 E">
                                      <p:cBhvr>
                                        <p:cTn id="61" dur="2000" fill="hold"/>
                                        <p:tgtEl>
                                          <p:spTgt spid="26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4145603654427 0 L -0.0805879127294576 0 E">
                                      <p:cBhvr>
                                        <p:cTn id="83" dur="2000" fill="hold"/>
                                        <p:tgtEl>
                                          <p:spTgt spid="28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1" name="ZoneTexte 17"/>
          <p:cNvSpPr/>
          <p:nvPr/>
        </p:nvSpPr>
        <p:spPr>
          <a:xfrm>
            <a:off x="31680" y="4680000"/>
            <a:ext cx="41050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6,02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2" name=""/>
          <p:cNvSpPr/>
          <p:nvPr/>
        </p:nvSpPr>
        <p:spPr>
          <a:xfrm>
            <a:off x="8047080" y="33732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"/>
          <p:cNvSpPr/>
          <p:nvPr/>
        </p:nvSpPr>
        <p:spPr>
          <a:xfrm>
            <a:off x="7841880" y="36662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95" name="ZoneTexte 18"/>
          <p:cNvSpPr/>
          <p:nvPr/>
        </p:nvSpPr>
        <p:spPr>
          <a:xfrm>
            <a:off x="590400" y="1440000"/>
            <a:ext cx="34815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"/>
          <p:cNvSpPr/>
          <p:nvPr/>
        </p:nvSpPr>
        <p:spPr>
          <a:xfrm>
            <a:off x="8047440" y="33768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"/>
          <p:cNvSpPr/>
          <p:nvPr/>
        </p:nvSpPr>
        <p:spPr>
          <a:xfrm>
            <a:off x="7842240" y="366660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1" name="Rectangle 20"/>
          <p:cNvSpPr/>
          <p:nvPr/>
        </p:nvSpPr>
        <p:spPr>
          <a:xfrm>
            <a:off x="737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2" name="Rectangle 21"/>
          <p:cNvSpPr/>
          <p:nvPr/>
        </p:nvSpPr>
        <p:spPr>
          <a:xfrm>
            <a:off x="809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3" name="Rectangle 22"/>
          <p:cNvSpPr/>
          <p:nvPr/>
        </p:nvSpPr>
        <p:spPr>
          <a:xfrm>
            <a:off x="665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Rectangle 65"/>
          <p:cNvSpPr/>
          <p:nvPr/>
        </p:nvSpPr>
        <p:spPr>
          <a:xfrm>
            <a:off x="521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Rectangle 67"/>
          <p:cNvSpPr/>
          <p:nvPr/>
        </p:nvSpPr>
        <p:spPr>
          <a:xfrm>
            <a:off x="593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Rectangle 68"/>
          <p:cNvSpPr/>
          <p:nvPr/>
        </p:nvSpPr>
        <p:spPr>
          <a:xfrm>
            <a:off x="521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7" name="Rectangle 76"/>
          <p:cNvSpPr/>
          <p:nvPr/>
        </p:nvSpPr>
        <p:spPr>
          <a:xfrm>
            <a:off x="809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308" name=""/>
          <p:cNvGrpSpPr/>
          <p:nvPr/>
        </p:nvGrpSpPr>
        <p:grpSpPr>
          <a:xfrm>
            <a:off x="5939280" y="5039280"/>
            <a:ext cx="2878560" cy="898560"/>
            <a:chOff x="5939280" y="5039280"/>
            <a:chExt cx="2878560" cy="898560"/>
          </a:xfrm>
        </p:grpSpPr>
        <p:sp>
          <p:nvSpPr>
            <p:cNvPr id="309" name="Rectangle 16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0" name="Rectangle 24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11" name="Rectangle 25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2" name="Rectangle 26"/>
            <p:cNvSpPr/>
            <p:nvPr/>
          </p:nvSpPr>
          <p:spPr>
            <a:xfrm>
              <a:off x="665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3" name="Rectangle 36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4" name="Rectangle 77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5" name="Rectangle 27"/>
            <p:cNvSpPr/>
            <p:nvPr/>
          </p:nvSpPr>
          <p:spPr>
            <a:xfrm>
              <a:off x="593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16" name="ZoneTexte 19"/>
          <p:cNvSpPr/>
          <p:nvPr/>
        </p:nvSpPr>
        <p:spPr>
          <a:xfrm>
            <a:off x="7198920" y="493812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17" name="ZoneTexte 20"/>
              <p:cNvSpPr txBox="1"/>
              <p:nvPr/>
            </p:nvSpPr>
            <p:spPr>
              <a:xfrm>
                <a:off x="7468920" y="458892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318" name="ZoneTexte 21"/>
              <p:cNvSpPr txBox="1"/>
              <p:nvPr/>
            </p:nvSpPr>
            <p:spPr>
              <a:xfrm>
                <a:off x="8098920" y="45889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319" name="ZoneTexte 22"/>
          <p:cNvSpPr/>
          <p:nvPr/>
        </p:nvSpPr>
        <p:spPr>
          <a:xfrm>
            <a:off x="266760" y="4680000"/>
            <a:ext cx="41148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6,02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60,2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0" name="ZoneTexte 23"/>
          <p:cNvSpPr/>
          <p:nvPr/>
        </p:nvSpPr>
        <p:spPr>
          <a:xfrm>
            <a:off x="540000" y="1440000"/>
            <a:ext cx="4278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87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870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Rectangle 79"/>
          <p:cNvSpPr/>
          <p:nvPr/>
        </p:nvSpPr>
        <p:spPr>
          <a:xfrm>
            <a:off x="686412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2" name="Rectangle 80"/>
          <p:cNvSpPr/>
          <p:nvPr/>
        </p:nvSpPr>
        <p:spPr>
          <a:xfrm>
            <a:off x="760536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3" name="Rectangle 81"/>
          <p:cNvSpPr/>
          <p:nvPr/>
        </p:nvSpPr>
        <p:spPr>
          <a:xfrm>
            <a:off x="612792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4" name="Rectangle 82"/>
          <p:cNvSpPr/>
          <p:nvPr/>
        </p:nvSpPr>
        <p:spPr>
          <a:xfrm>
            <a:off x="538920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Rectangle 83"/>
          <p:cNvSpPr/>
          <p:nvPr/>
        </p:nvSpPr>
        <p:spPr>
          <a:xfrm>
            <a:off x="538920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26" name="Rectangle 84"/>
          <p:cNvSpPr/>
          <p:nvPr/>
        </p:nvSpPr>
        <p:spPr>
          <a:xfrm>
            <a:off x="68695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27" name="Rectangle 85"/>
          <p:cNvSpPr/>
          <p:nvPr/>
        </p:nvSpPr>
        <p:spPr>
          <a:xfrm>
            <a:off x="7607520" y="16675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328" name=""/>
          <p:cNvGrpSpPr/>
          <p:nvPr/>
        </p:nvGrpSpPr>
        <p:grpSpPr>
          <a:xfrm>
            <a:off x="6122160" y="1665720"/>
            <a:ext cx="2220120" cy="909000"/>
            <a:chOff x="6122160" y="1665720"/>
            <a:chExt cx="2220120" cy="909000"/>
          </a:xfrm>
        </p:grpSpPr>
        <p:sp>
          <p:nvSpPr>
            <p:cNvPr id="329" name="Rectangle 66"/>
            <p:cNvSpPr/>
            <p:nvPr/>
          </p:nvSpPr>
          <p:spPr>
            <a:xfrm>
              <a:off x="6122160" y="1665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330" name="Rectangle 14"/>
            <p:cNvSpPr/>
            <p:nvPr/>
          </p:nvSpPr>
          <p:spPr>
            <a:xfrm>
              <a:off x="7602120" y="1665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331" name="Rectangle 78"/>
            <p:cNvSpPr/>
            <p:nvPr/>
          </p:nvSpPr>
          <p:spPr>
            <a:xfrm>
              <a:off x="7598520" y="167616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2" name="Rectangle 29"/>
            <p:cNvSpPr/>
            <p:nvPr/>
          </p:nvSpPr>
          <p:spPr>
            <a:xfrm>
              <a:off x="6856560" y="1673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333" name="Rectangle 32"/>
            <p:cNvSpPr/>
            <p:nvPr/>
          </p:nvSpPr>
          <p:spPr>
            <a:xfrm>
              <a:off x="7600680" y="1673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4" name="Rectangle 36"/>
            <p:cNvSpPr/>
            <p:nvPr/>
          </p:nvSpPr>
          <p:spPr>
            <a:xfrm>
              <a:off x="6862320" y="16700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5" name="Rectangle 77"/>
            <p:cNvSpPr/>
            <p:nvPr/>
          </p:nvSpPr>
          <p:spPr>
            <a:xfrm>
              <a:off x="7603200" y="16729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4" dur="indefinite" restart="never" nodeType="tmRoot">
          <p:childTnLst>
            <p:seq>
              <p:cTn id="85" dur="indefinite" nodeType="mainSeq">
                <p:childTnLst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09308951345998 0 L -0.0794163609695129 0 E">
                                      <p:cBhvr>
                                        <p:cTn id="89" dur="2000" fill="hold"/>
                                        <p:tgtEl>
                                          <p:spTgt spid="308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4145603654427 0 L -0.0805879127294576 0 E">
                                      <p:cBhvr>
                                        <p:cTn id="111" dur="2000" fill="hold"/>
                                        <p:tgtEl>
                                          <p:spTgt spid="328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ZoneTexte 24"/>
          <p:cNvSpPr/>
          <p:nvPr/>
        </p:nvSpPr>
        <p:spPr>
          <a:xfrm>
            <a:off x="31680" y="4680000"/>
            <a:ext cx="41050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3,25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"/>
          <p:cNvSpPr/>
          <p:nvPr/>
        </p:nvSpPr>
        <p:spPr>
          <a:xfrm>
            <a:off x="8047080" y="33732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"/>
          <p:cNvSpPr/>
          <p:nvPr/>
        </p:nvSpPr>
        <p:spPr>
          <a:xfrm>
            <a:off x="7841880" y="36662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42" name="ZoneTexte 25"/>
          <p:cNvSpPr/>
          <p:nvPr/>
        </p:nvSpPr>
        <p:spPr>
          <a:xfrm>
            <a:off x="590400" y="1440000"/>
            <a:ext cx="34815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307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"/>
          <p:cNvSpPr/>
          <p:nvPr/>
        </p:nvSpPr>
        <p:spPr>
          <a:xfrm>
            <a:off x="8047440" y="33768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"/>
          <p:cNvSpPr/>
          <p:nvPr/>
        </p:nvSpPr>
        <p:spPr>
          <a:xfrm>
            <a:off x="7842240" y="366660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7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48" name="Rectangle 86"/>
          <p:cNvSpPr/>
          <p:nvPr/>
        </p:nvSpPr>
        <p:spPr>
          <a:xfrm>
            <a:off x="737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49" name="Rectangle 87"/>
          <p:cNvSpPr/>
          <p:nvPr/>
        </p:nvSpPr>
        <p:spPr>
          <a:xfrm>
            <a:off x="809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50" name="Rectangle 88"/>
          <p:cNvSpPr/>
          <p:nvPr/>
        </p:nvSpPr>
        <p:spPr>
          <a:xfrm>
            <a:off x="665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1" name="Rectangle 89"/>
          <p:cNvSpPr/>
          <p:nvPr/>
        </p:nvSpPr>
        <p:spPr>
          <a:xfrm>
            <a:off x="521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2" name="Rectangle 90"/>
          <p:cNvSpPr/>
          <p:nvPr/>
        </p:nvSpPr>
        <p:spPr>
          <a:xfrm>
            <a:off x="593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3" name="Rectangle 91"/>
          <p:cNvSpPr/>
          <p:nvPr/>
        </p:nvSpPr>
        <p:spPr>
          <a:xfrm>
            <a:off x="521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54" name="Rectangle 92"/>
          <p:cNvSpPr/>
          <p:nvPr/>
        </p:nvSpPr>
        <p:spPr>
          <a:xfrm>
            <a:off x="809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355" name=""/>
          <p:cNvGrpSpPr/>
          <p:nvPr/>
        </p:nvGrpSpPr>
        <p:grpSpPr>
          <a:xfrm>
            <a:off x="5939280" y="5039280"/>
            <a:ext cx="2878560" cy="898560"/>
            <a:chOff x="5939280" y="5039280"/>
            <a:chExt cx="2878560" cy="898560"/>
          </a:xfrm>
        </p:grpSpPr>
        <p:sp>
          <p:nvSpPr>
            <p:cNvPr id="356" name="Rectangle 16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7" name="Rectangle 24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58" name="Rectangle 25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9" name="Rectangle 26"/>
            <p:cNvSpPr/>
            <p:nvPr/>
          </p:nvSpPr>
          <p:spPr>
            <a:xfrm>
              <a:off x="665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0" name="Rectangle 36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1" name="Rectangle 77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2" name="Rectangle 27"/>
            <p:cNvSpPr/>
            <p:nvPr/>
          </p:nvSpPr>
          <p:spPr>
            <a:xfrm>
              <a:off x="593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63" name="ZoneTexte 26"/>
          <p:cNvSpPr/>
          <p:nvPr/>
        </p:nvSpPr>
        <p:spPr>
          <a:xfrm>
            <a:off x="7198920" y="493812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64" name="ZoneTexte 27"/>
              <p:cNvSpPr txBox="1"/>
              <p:nvPr/>
            </p:nvSpPr>
            <p:spPr>
              <a:xfrm>
                <a:off x="7468920" y="458892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365" name="ZoneTexte 28"/>
              <p:cNvSpPr txBox="1"/>
              <p:nvPr/>
            </p:nvSpPr>
            <p:spPr>
              <a:xfrm>
                <a:off x="8098920" y="45889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366" name="ZoneTexte 35"/>
          <p:cNvSpPr/>
          <p:nvPr/>
        </p:nvSpPr>
        <p:spPr>
          <a:xfrm>
            <a:off x="266760" y="4680000"/>
            <a:ext cx="41148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3,25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32,5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7" name="ZoneTexte 36"/>
          <p:cNvSpPr/>
          <p:nvPr/>
        </p:nvSpPr>
        <p:spPr>
          <a:xfrm>
            <a:off x="540000" y="1440000"/>
            <a:ext cx="4278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307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3 070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8" name="Rectangle 93"/>
          <p:cNvSpPr/>
          <p:nvPr/>
        </p:nvSpPr>
        <p:spPr>
          <a:xfrm>
            <a:off x="686412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9" name="Rectangle 94"/>
          <p:cNvSpPr/>
          <p:nvPr/>
        </p:nvSpPr>
        <p:spPr>
          <a:xfrm>
            <a:off x="760536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0" name="Rectangle 95"/>
          <p:cNvSpPr/>
          <p:nvPr/>
        </p:nvSpPr>
        <p:spPr>
          <a:xfrm>
            <a:off x="612792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1" name="Rectangle 96"/>
          <p:cNvSpPr/>
          <p:nvPr/>
        </p:nvSpPr>
        <p:spPr>
          <a:xfrm>
            <a:off x="538920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2" name="Rectangle 97"/>
          <p:cNvSpPr/>
          <p:nvPr/>
        </p:nvSpPr>
        <p:spPr>
          <a:xfrm>
            <a:off x="538920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3" name="Rectangle 98"/>
          <p:cNvSpPr/>
          <p:nvPr/>
        </p:nvSpPr>
        <p:spPr>
          <a:xfrm>
            <a:off x="68695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74" name="Rectangle 99"/>
          <p:cNvSpPr/>
          <p:nvPr/>
        </p:nvSpPr>
        <p:spPr>
          <a:xfrm>
            <a:off x="7607520" y="16675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375" name=""/>
          <p:cNvGrpSpPr/>
          <p:nvPr/>
        </p:nvGrpSpPr>
        <p:grpSpPr>
          <a:xfrm>
            <a:off x="6122160" y="1665720"/>
            <a:ext cx="2220120" cy="909000"/>
            <a:chOff x="6122160" y="1665720"/>
            <a:chExt cx="2220120" cy="909000"/>
          </a:xfrm>
        </p:grpSpPr>
        <p:sp>
          <p:nvSpPr>
            <p:cNvPr id="376" name="Rectangle 66"/>
            <p:cNvSpPr/>
            <p:nvPr/>
          </p:nvSpPr>
          <p:spPr>
            <a:xfrm>
              <a:off x="6122160" y="1665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377" name="Rectangle 14"/>
            <p:cNvSpPr/>
            <p:nvPr/>
          </p:nvSpPr>
          <p:spPr>
            <a:xfrm>
              <a:off x="7602120" y="1665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378" name="Rectangle 78"/>
            <p:cNvSpPr/>
            <p:nvPr/>
          </p:nvSpPr>
          <p:spPr>
            <a:xfrm>
              <a:off x="7598520" y="167616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9" name="Rectangle 29"/>
            <p:cNvSpPr/>
            <p:nvPr/>
          </p:nvSpPr>
          <p:spPr>
            <a:xfrm>
              <a:off x="6856560" y="1673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380" name="Rectangle 32"/>
            <p:cNvSpPr/>
            <p:nvPr/>
          </p:nvSpPr>
          <p:spPr>
            <a:xfrm>
              <a:off x="7600680" y="1673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1" name="Rectangle 36"/>
            <p:cNvSpPr/>
            <p:nvPr/>
          </p:nvSpPr>
          <p:spPr>
            <a:xfrm>
              <a:off x="6862320" y="16700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2" name="Rectangle 77"/>
            <p:cNvSpPr/>
            <p:nvPr/>
          </p:nvSpPr>
          <p:spPr>
            <a:xfrm>
              <a:off x="7603200" y="16729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2" dur="indefinite" restart="never" nodeType="tmRoot">
          <p:childTnLst>
            <p:seq>
              <p:cTn id="113" dur="indefinite" nodeType="mainSeq">
                <p:childTnLst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09308951345998 0 L -0.0794163609695129 0 E">
                                      <p:cBhvr>
                                        <p:cTn id="117" dur="2000" fill="hold"/>
                                        <p:tgtEl>
                                          <p:spTgt spid="355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4145603654427 0 L -0.0805879127294576 0 E">
                                      <p:cBhvr>
                                        <p:cTn id="139" dur="2000" fill="hold"/>
                                        <p:tgtEl>
                                          <p:spTgt spid="375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4" name="PlaceHolder 2"/>
          <p:cNvSpPr>
            <a:spLocks noGrp="1"/>
          </p:cNvSpPr>
          <p:nvPr>
            <p:ph/>
          </p:nvPr>
        </p:nvSpPr>
        <p:spPr>
          <a:xfrm>
            <a:off x="8334360" y="6490080"/>
            <a:ext cx="8071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"/>
          <p:cNvSpPr/>
          <p:nvPr/>
        </p:nvSpPr>
        <p:spPr>
          <a:xfrm>
            <a:off x="8047080" y="33732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6" name=""/>
          <p:cNvSpPr/>
          <p:nvPr/>
        </p:nvSpPr>
        <p:spPr>
          <a:xfrm>
            <a:off x="7841880" y="36662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88" name="ZoneTexte 46"/>
          <p:cNvSpPr/>
          <p:nvPr/>
        </p:nvSpPr>
        <p:spPr>
          <a:xfrm>
            <a:off x="590400" y="1440000"/>
            <a:ext cx="34815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76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...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9" name="ZoneTexte 47"/>
          <p:cNvSpPr/>
          <p:nvPr/>
        </p:nvSpPr>
        <p:spPr>
          <a:xfrm>
            <a:off x="266760" y="4680000"/>
            <a:ext cx="3805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4,91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...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1" name="PlaceHolder 2"/>
          <p:cNvSpPr>
            <a:spLocks noGrp="1"/>
          </p:cNvSpPr>
          <p:nvPr>
            <p:ph/>
          </p:nvPr>
        </p:nvSpPr>
        <p:spPr>
          <a:xfrm>
            <a:off x="8258040" y="6490080"/>
            <a:ext cx="88344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2" name=""/>
          <p:cNvSpPr/>
          <p:nvPr/>
        </p:nvSpPr>
        <p:spPr>
          <a:xfrm>
            <a:off x="8047440" y="33768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3" name=""/>
          <p:cNvSpPr/>
          <p:nvPr/>
        </p:nvSpPr>
        <p:spPr>
          <a:xfrm>
            <a:off x="7842240" y="366660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4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95" name="ZoneTexte 48"/>
          <p:cNvSpPr/>
          <p:nvPr/>
        </p:nvSpPr>
        <p:spPr>
          <a:xfrm>
            <a:off x="266760" y="4680000"/>
            <a:ext cx="41148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4,91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49,1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6" name="ZoneTexte 49"/>
          <p:cNvSpPr/>
          <p:nvPr/>
        </p:nvSpPr>
        <p:spPr>
          <a:xfrm>
            <a:off x="540000" y="1440000"/>
            <a:ext cx="4278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76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7 600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7" name="Rectangle 116"/>
          <p:cNvSpPr/>
          <p:nvPr/>
        </p:nvSpPr>
        <p:spPr>
          <a:xfrm>
            <a:off x="737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98" name="Rectangle 117"/>
          <p:cNvSpPr/>
          <p:nvPr/>
        </p:nvSpPr>
        <p:spPr>
          <a:xfrm>
            <a:off x="809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99" name="Rectangle 118"/>
          <p:cNvSpPr/>
          <p:nvPr/>
        </p:nvSpPr>
        <p:spPr>
          <a:xfrm>
            <a:off x="665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0" name="Rectangle 119"/>
          <p:cNvSpPr/>
          <p:nvPr/>
        </p:nvSpPr>
        <p:spPr>
          <a:xfrm>
            <a:off x="521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1" name="Rectangle 120"/>
          <p:cNvSpPr/>
          <p:nvPr/>
        </p:nvSpPr>
        <p:spPr>
          <a:xfrm>
            <a:off x="593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Rectangle 121"/>
          <p:cNvSpPr/>
          <p:nvPr/>
        </p:nvSpPr>
        <p:spPr>
          <a:xfrm>
            <a:off x="521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03" name="Rectangle 122"/>
          <p:cNvSpPr/>
          <p:nvPr/>
        </p:nvSpPr>
        <p:spPr>
          <a:xfrm>
            <a:off x="809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404" name=""/>
          <p:cNvGrpSpPr/>
          <p:nvPr/>
        </p:nvGrpSpPr>
        <p:grpSpPr>
          <a:xfrm>
            <a:off x="5939280" y="5039280"/>
            <a:ext cx="2878560" cy="898920"/>
            <a:chOff x="5939280" y="5039280"/>
            <a:chExt cx="2878560" cy="898920"/>
          </a:xfrm>
        </p:grpSpPr>
        <p:sp>
          <p:nvSpPr>
            <p:cNvPr id="405" name="Rectangle 16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06" name="Rectangle 24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407" name="Rectangle 25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08" name="Rectangle 26"/>
            <p:cNvSpPr/>
            <p:nvPr/>
          </p:nvSpPr>
          <p:spPr>
            <a:xfrm>
              <a:off x="665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09" name="Rectangle 36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0" name="Rectangle 77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411" name="Rectangle 27"/>
            <p:cNvSpPr/>
            <p:nvPr/>
          </p:nvSpPr>
          <p:spPr>
            <a:xfrm>
              <a:off x="593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412" name="Rectangle 131"/>
            <p:cNvSpPr/>
            <p:nvPr/>
          </p:nvSpPr>
          <p:spPr>
            <a:xfrm>
              <a:off x="8097840" y="503964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13" name="ZoneTexte 50"/>
          <p:cNvSpPr/>
          <p:nvPr/>
        </p:nvSpPr>
        <p:spPr>
          <a:xfrm>
            <a:off x="7198920" y="493812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414" name="ZoneTexte 51"/>
              <p:cNvSpPr txBox="1"/>
              <p:nvPr/>
            </p:nvSpPr>
            <p:spPr>
              <a:xfrm>
                <a:off x="7468920" y="458892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415" name="ZoneTexte 52"/>
              <p:cNvSpPr txBox="1"/>
              <p:nvPr/>
            </p:nvSpPr>
            <p:spPr>
              <a:xfrm>
                <a:off x="8098920" y="45889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416" name="Rectangle 123"/>
          <p:cNvSpPr/>
          <p:nvPr/>
        </p:nvSpPr>
        <p:spPr>
          <a:xfrm>
            <a:off x="686412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7" name="Rectangle 124"/>
          <p:cNvSpPr/>
          <p:nvPr/>
        </p:nvSpPr>
        <p:spPr>
          <a:xfrm>
            <a:off x="760536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8" name="Rectangle 125"/>
          <p:cNvSpPr/>
          <p:nvPr/>
        </p:nvSpPr>
        <p:spPr>
          <a:xfrm>
            <a:off x="612792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9" name="Rectangle 126"/>
          <p:cNvSpPr/>
          <p:nvPr/>
        </p:nvSpPr>
        <p:spPr>
          <a:xfrm>
            <a:off x="538920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Rectangle 127"/>
          <p:cNvSpPr/>
          <p:nvPr/>
        </p:nvSpPr>
        <p:spPr>
          <a:xfrm>
            <a:off x="538920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21" name="Rectangle 128"/>
          <p:cNvSpPr/>
          <p:nvPr/>
        </p:nvSpPr>
        <p:spPr>
          <a:xfrm>
            <a:off x="61279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22" name="Rectangle 129"/>
          <p:cNvSpPr/>
          <p:nvPr/>
        </p:nvSpPr>
        <p:spPr>
          <a:xfrm>
            <a:off x="68695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23" name="Rectangle 130"/>
          <p:cNvSpPr/>
          <p:nvPr/>
        </p:nvSpPr>
        <p:spPr>
          <a:xfrm>
            <a:off x="7607520" y="16675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424" name=""/>
          <p:cNvGrpSpPr/>
          <p:nvPr/>
        </p:nvGrpSpPr>
        <p:grpSpPr>
          <a:xfrm>
            <a:off x="6853680" y="1674720"/>
            <a:ext cx="1485720" cy="909000"/>
            <a:chOff x="6853680" y="1674720"/>
            <a:chExt cx="1485720" cy="909000"/>
          </a:xfrm>
        </p:grpSpPr>
        <p:sp>
          <p:nvSpPr>
            <p:cNvPr id="425" name="Rectangle 14"/>
            <p:cNvSpPr/>
            <p:nvPr/>
          </p:nvSpPr>
          <p:spPr>
            <a:xfrm>
              <a:off x="7599240" y="1674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426" name="Rectangle 78"/>
            <p:cNvSpPr/>
            <p:nvPr/>
          </p:nvSpPr>
          <p:spPr>
            <a:xfrm>
              <a:off x="7595640" y="168516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7" name="Rectangle 29"/>
            <p:cNvSpPr/>
            <p:nvPr/>
          </p:nvSpPr>
          <p:spPr>
            <a:xfrm>
              <a:off x="6853680" y="1682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428" name="Rectangle 32"/>
            <p:cNvSpPr/>
            <p:nvPr/>
          </p:nvSpPr>
          <p:spPr>
            <a:xfrm>
              <a:off x="7597800" y="1682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9" name="Rectangle 36"/>
            <p:cNvSpPr/>
            <p:nvPr/>
          </p:nvSpPr>
          <p:spPr>
            <a:xfrm>
              <a:off x="6859440" y="16790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0" name="Rectangle 77"/>
            <p:cNvSpPr/>
            <p:nvPr/>
          </p:nvSpPr>
          <p:spPr>
            <a:xfrm>
              <a:off x="7600320" y="16819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0" dur="indefinite" restart="never" nodeType="tmRoot">
          <p:childTnLst>
            <p:seq>
              <p:cTn id="141" dur="indefinite" nodeType="mainSeq">
                <p:childTnLst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8099072229943 0 L -0.0776957698830266 0 E">
                                      <p:cBhvr>
                                        <p:cTn id="145" dur="2000" fill="hold"/>
                                        <p:tgtEl>
                                          <p:spTgt spid="404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9589007968811 0 L -0.161733685355279 0 E">
                                      <p:cBhvr>
                                        <p:cTn id="149" dur="2000" fill="hold"/>
                                        <p:tgtEl>
                                          <p:spTgt spid="424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3" name="ZoneTexte 37"/>
          <p:cNvSpPr/>
          <p:nvPr/>
        </p:nvSpPr>
        <p:spPr>
          <a:xfrm>
            <a:off x="31680" y="4680000"/>
            <a:ext cx="41050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4,20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"/>
          <p:cNvSpPr/>
          <p:nvPr/>
        </p:nvSpPr>
        <p:spPr>
          <a:xfrm>
            <a:off x="8047080" y="33732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5" name=""/>
          <p:cNvSpPr/>
          <p:nvPr/>
        </p:nvSpPr>
        <p:spPr>
          <a:xfrm>
            <a:off x="7841880" y="36662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7" name="ZoneTexte 38"/>
          <p:cNvSpPr/>
          <p:nvPr/>
        </p:nvSpPr>
        <p:spPr>
          <a:xfrm>
            <a:off x="590400" y="1440000"/>
            <a:ext cx="34815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0" name=""/>
          <p:cNvSpPr/>
          <p:nvPr/>
        </p:nvSpPr>
        <p:spPr>
          <a:xfrm>
            <a:off x="8047440" y="33768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"/>
          <p:cNvSpPr/>
          <p:nvPr/>
        </p:nvSpPr>
        <p:spPr>
          <a:xfrm>
            <a:off x="7842240" y="366660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2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43" name="Rectangle 100"/>
          <p:cNvSpPr/>
          <p:nvPr/>
        </p:nvSpPr>
        <p:spPr>
          <a:xfrm>
            <a:off x="737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44" name="Rectangle 101"/>
          <p:cNvSpPr/>
          <p:nvPr/>
        </p:nvSpPr>
        <p:spPr>
          <a:xfrm>
            <a:off x="809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45" name="Rectangle 102"/>
          <p:cNvSpPr/>
          <p:nvPr/>
        </p:nvSpPr>
        <p:spPr>
          <a:xfrm>
            <a:off x="665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6" name="Rectangle 103"/>
          <p:cNvSpPr/>
          <p:nvPr/>
        </p:nvSpPr>
        <p:spPr>
          <a:xfrm>
            <a:off x="521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7" name="Rectangle 104"/>
          <p:cNvSpPr/>
          <p:nvPr/>
        </p:nvSpPr>
        <p:spPr>
          <a:xfrm>
            <a:off x="593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8" name="Rectangle 105"/>
          <p:cNvSpPr/>
          <p:nvPr/>
        </p:nvSpPr>
        <p:spPr>
          <a:xfrm>
            <a:off x="521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49" name="Rectangle 106"/>
          <p:cNvSpPr/>
          <p:nvPr/>
        </p:nvSpPr>
        <p:spPr>
          <a:xfrm>
            <a:off x="809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450" name=""/>
          <p:cNvGrpSpPr/>
          <p:nvPr/>
        </p:nvGrpSpPr>
        <p:grpSpPr>
          <a:xfrm>
            <a:off x="5939280" y="5039280"/>
            <a:ext cx="2878560" cy="898560"/>
            <a:chOff x="5939280" y="5039280"/>
            <a:chExt cx="2878560" cy="898560"/>
          </a:xfrm>
        </p:grpSpPr>
        <p:sp>
          <p:nvSpPr>
            <p:cNvPr id="451" name="Rectangle 16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2" name="Rectangle 24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453" name="Rectangle 25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4" name="Rectangle 26"/>
            <p:cNvSpPr/>
            <p:nvPr/>
          </p:nvSpPr>
          <p:spPr>
            <a:xfrm>
              <a:off x="665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5" name="Rectangle 36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6" name="Rectangle 77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7" name="Rectangle 27"/>
            <p:cNvSpPr/>
            <p:nvPr/>
          </p:nvSpPr>
          <p:spPr>
            <a:xfrm>
              <a:off x="593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458" name="ZoneTexte 39"/>
          <p:cNvSpPr/>
          <p:nvPr/>
        </p:nvSpPr>
        <p:spPr>
          <a:xfrm>
            <a:off x="7198920" y="493812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459" name="ZoneTexte 40"/>
              <p:cNvSpPr txBox="1"/>
              <p:nvPr/>
            </p:nvSpPr>
            <p:spPr>
              <a:xfrm>
                <a:off x="7468920" y="458892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460" name="ZoneTexte 41"/>
              <p:cNvSpPr txBox="1"/>
              <p:nvPr/>
            </p:nvSpPr>
            <p:spPr>
              <a:xfrm>
                <a:off x="8098920" y="45889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461" name="ZoneTexte 44"/>
          <p:cNvSpPr/>
          <p:nvPr/>
        </p:nvSpPr>
        <p:spPr>
          <a:xfrm>
            <a:off x="266760" y="4680000"/>
            <a:ext cx="41148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4,20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42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2" name="ZoneTexte 45"/>
          <p:cNvSpPr/>
          <p:nvPr/>
        </p:nvSpPr>
        <p:spPr>
          <a:xfrm>
            <a:off x="381240" y="1440000"/>
            <a:ext cx="44370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1 000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9 000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3" name="Rectangle 107"/>
          <p:cNvSpPr/>
          <p:nvPr/>
        </p:nvSpPr>
        <p:spPr>
          <a:xfrm>
            <a:off x="686412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4" name="Rectangle 108"/>
          <p:cNvSpPr/>
          <p:nvPr/>
        </p:nvSpPr>
        <p:spPr>
          <a:xfrm>
            <a:off x="760536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Rectangle 109"/>
          <p:cNvSpPr/>
          <p:nvPr/>
        </p:nvSpPr>
        <p:spPr>
          <a:xfrm>
            <a:off x="612792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6" name="Rectangle 110"/>
          <p:cNvSpPr/>
          <p:nvPr/>
        </p:nvSpPr>
        <p:spPr>
          <a:xfrm>
            <a:off x="538920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7" name="Rectangle 111"/>
          <p:cNvSpPr/>
          <p:nvPr/>
        </p:nvSpPr>
        <p:spPr>
          <a:xfrm>
            <a:off x="538920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68" name="Rectangle 112"/>
          <p:cNvSpPr/>
          <p:nvPr/>
        </p:nvSpPr>
        <p:spPr>
          <a:xfrm>
            <a:off x="68695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69" name="Rectangle 113"/>
          <p:cNvSpPr/>
          <p:nvPr/>
        </p:nvSpPr>
        <p:spPr>
          <a:xfrm>
            <a:off x="7607520" y="16675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70" name="Rectangle 66"/>
          <p:cNvSpPr/>
          <p:nvPr/>
        </p:nvSpPr>
        <p:spPr>
          <a:xfrm>
            <a:off x="6124680" y="166680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71" name="Rectangle 14"/>
          <p:cNvSpPr/>
          <p:nvPr/>
        </p:nvSpPr>
        <p:spPr>
          <a:xfrm>
            <a:off x="7602120" y="16657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72" name="Rectangle 78"/>
          <p:cNvSpPr/>
          <p:nvPr/>
        </p:nvSpPr>
        <p:spPr>
          <a:xfrm>
            <a:off x="7598520" y="16761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3" name="Rectangle 29"/>
          <p:cNvSpPr/>
          <p:nvPr/>
        </p:nvSpPr>
        <p:spPr>
          <a:xfrm>
            <a:off x="6856560" y="167328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474" name="Rectangle 32"/>
          <p:cNvSpPr/>
          <p:nvPr/>
        </p:nvSpPr>
        <p:spPr>
          <a:xfrm>
            <a:off x="7600680" y="167328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75" name=""/>
          <p:cNvGrpSpPr/>
          <p:nvPr/>
        </p:nvGrpSpPr>
        <p:grpSpPr>
          <a:xfrm>
            <a:off x="6123600" y="1674720"/>
            <a:ext cx="1478880" cy="899280"/>
            <a:chOff x="6123600" y="1674720"/>
            <a:chExt cx="1478880" cy="899280"/>
          </a:xfrm>
        </p:grpSpPr>
        <p:sp>
          <p:nvSpPr>
            <p:cNvPr id="476" name="Rectangle 114"/>
            <p:cNvSpPr/>
            <p:nvPr/>
          </p:nvSpPr>
          <p:spPr>
            <a:xfrm>
              <a:off x="6123600" y="16754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477" name="Rectangle 15"/>
            <p:cNvSpPr/>
            <p:nvPr/>
          </p:nvSpPr>
          <p:spPr>
            <a:xfrm>
              <a:off x="6863400" y="1674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478" name="Rectangle 77"/>
          <p:cNvSpPr/>
          <p:nvPr/>
        </p:nvSpPr>
        <p:spPr>
          <a:xfrm>
            <a:off x="7603200" y="16729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9" name="Rectangle 115"/>
          <p:cNvSpPr/>
          <p:nvPr/>
        </p:nvSpPr>
        <p:spPr>
          <a:xfrm>
            <a:off x="7381080" y="502956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0" dur="indefinite" restart="never" nodeType="tmRoot">
          <p:childTnLst>
            <p:seq>
              <p:cTn id="151" dur="indefinite" nodeType="mainSeq">
                <p:childTnLst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38307086614173 0.00241469816272966 E">
                                      <p:cBhvr>
                                        <p:cTn id="155" dur="2000" fill="hold"/>
                                        <p:tgtEl>
                                          <p:spTgt spid="478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0" dur="2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5" dur="2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09308951345998 0 L -0.0794163609695129 0 E">
                                      <p:cBhvr>
                                        <p:cTn id="169" dur="2000" fill="hold"/>
                                        <p:tgtEl>
                                          <p:spTgt spid="450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4" dur="2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178" dur="20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"/>
          <p:cNvSpPr/>
          <p:nvPr/>
        </p:nvSpPr>
        <p:spPr>
          <a:xfrm>
            <a:off x="8047080" y="33732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>
            <a:off x="7841880" y="36662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6" name="ZoneTexte 1"/>
          <p:cNvSpPr/>
          <p:nvPr/>
        </p:nvSpPr>
        <p:spPr>
          <a:xfrm>
            <a:off x="590400" y="1440000"/>
            <a:ext cx="34815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650 × 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3"/>
          <p:cNvSpPr txBox="1"/>
          <p:nvPr/>
        </p:nvSpPr>
        <p:spPr>
          <a:xfrm>
            <a:off x="58896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ZoneTexte 2"/>
          <p:cNvSpPr/>
          <p:nvPr/>
        </p:nvSpPr>
        <p:spPr>
          <a:xfrm>
            <a:off x="619200" y="414000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1" name="PlaceHolder 2"/>
          <p:cNvSpPr>
            <a:spLocks noGrp="1"/>
          </p:cNvSpPr>
          <p:nvPr>
            <p:ph/>
          </p:nvPr>
        </p:nvSpPr>
        <p:spPr>
          <a:xfrm>
            <a:off x="8334360" y="6490080"/>
            <a:ext cx="8071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2" name=""/>
          <p:cNvSpPr/>
          <p:nvPr/>
        </p:nvSpPr>
        <p:spPr>
          <a:xfrm>
            <a:off x="8047080" y="33732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3" name=""/>
          <p:cNvSpPr/>
          <p:nvPr/>
        </p:nvSpPr>
        <p:spPr>
          <a:xfrm>
            <a:off x="7841880" y="36662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4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85" name="ZoneTexte 53"/>
          <p:cNvSpPr/>
          <p:nvPr/>
        </p:nvSpPr>
        <p:spPr>
          <a:xfrm>
            <a:off x="590400" y="1440000"/>
            <a:ext cx="34815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94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...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6" name="ZoneTexte 54"/>
          <p:cNvSpPr/>
          <p:nvPr/>
        </p:nvSpPr>
        <p:spPr>
          <a:xfrm>
            <a:off x="266760" y="4680000"/>
            <a:ext cx="3805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10,6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...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8" name="PlaceHolder 2"/>
          <p:cNvSpPr>
            <a:spLocks noGrp="1"/>
          </p:cNvSpPr>
          <p:nvPr>
            <p:ph/>
          </p:nvPr>
        </p:nvSpPr>
        <p:spPr>
          <a:xfrm>
            <a:off x="8258040" y="6490080"/>
            <a:ext cx="88344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9" name=""/>
          <p:cNvSpPr/>
          <p:nvPr/>
        </p:nvSpPr>
        <p:spPr>
          <a:xfrm>
            <a:off x="8047440" y="33768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0" name=""/>
          <p:cNvSpPr/>
          <p:nvPr/>
        </p:nvSpPr>
        <p:spPr>
          <a:xfrm>
            <a:off x="7842240" y="366660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1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92" name="ZoneTexte 61"/>
          <p:cNvSpPr/>
          <p:nvPr/>
        </p:nvSpPr>
        <p:spPr>
          <a:xfrm>
            <a:off x="266760" y="4680000"/>
            <a:ext cx="39718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10,6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106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3" name="ZoneTexte 62"/>
          <p:cNvSpPr/>
          <p:nvPr/>
        </p:nvSpPr>
        <p:spPr>
          <a:xfrm>
            <a:off x="540000" y="1440000"/>
            <a:ext cx="4278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94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9 400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4" name="Rectangle 132"/>
          <p:cNvSpPr/>
          <p:nvPr/>
        </p:nvSpPr>
        <p:spPr>
          <a:xfrm>
            <a:off x="737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95" name="Rectangle 133"/>
          <p:cNvSpPr/>
          <p:nvPr/>
        </p:nvSpPr>
        <p:spPr>
          <a:xfrm>
            <a:off x="809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96" name="Rectangle 134"/>
          <p:cNvSpPr/>
          <p:nvPr/>
        </p:nvSpPr>
        <p:spPr>
          <a:xfrm>
            <a:off x="665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7" name="Rectangle 135"/>
          <p:cNvSpPr/>
          <p:nvPr/>
        </p:nvSpPr>
        <p:spPr>
          <a:xfrm>
            <a:off x="521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8" name="Rectangle 136"/>
          <p:cNvSpPr/>
          <p:nvPr/>
        </p:nvSpPr>
        <p:spPr>
          <a:xfrm>
            <a:off x="593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9" name="Rectangle 137"/>
          <p:cNvSpPr/>
          <p:nvPr/>
        </p:nvSpPr>
        <p:spPr>
          <a:xfrm>
            <a:off x="521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00" name="Rectangle 138"/>
          <p:cNvSpPr/>
          <p:nvPr/>
        </p:nvSpPr>
        <p:spPr>
          <a:xfrm>
            <a:off x="809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501" name=""/>
          <p:cNvGrpSpPr/>
          <p:nvPr/>
        </p:nvGrpSpPr>
        <p:grpSpPr>
          <a:xfrm>
            <a:off x="5935320" y="5029920"/>
            <a:ext cx="2882520" cy="907920"/>
            <a:chOff x="5935320" y="5029920"/>
            <a:chExt cx="2882520" cy="907920"/>
          </a:xfrm>
        </p:grpSpPr>
        <p:sp>
          <p:nvSpPr>
            <p:cNvPr id="502" name="Rectangle 16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3" name="Rectangle 24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504" name="Rectangle 25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5" name="Rectangle 26"/>
            <p:cNvSpPr/>
            <p:nvPr/>
          </p:nvSpPr>
          <p:spPr>
            <a:xfrm>
              <a:off x="665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6" name="Rectangle 36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7" name="Rectangle 77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508" name="Rectangle 27"/>
            <p:cNvSpPr/>
            <p:nvPr/>
          </p:nvSpPr>
          <p:spPr>
            <a:xfrm>
              <a:off x="593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 algn="ctr"/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509" name="Rectangle 131"/>
            <p:cNvSpPr/>
            <p:nvPr/>
          </p:nvSpPr>
          <p:spPr>
            <a:xfrm>
              <a:off x="5935320" y="502992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10" name="ZoneTexte 63"/>
          <p:cNvSpPr/>
          <p:nvPr/>
        </p:nvSpPr>
        <p:spPr>
          <a:xfrm>
            <a:off x="7198920" y="493812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511" name="ZoneTexte 64"/>
              <p:cNvSpPr txBox="1"/>
              <p:nvPr/>
            </p:nvSpPr>
            <p:spPr>
              <a:xfrm>
                <a:off x="7468920" y="458892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512" name="ZoneTexte 65"/>
              <p:cNvSpPr txBox="1"/>
              <p:nvPr/>
            </p:nvSpPr>
            <p:spPr>
              <a:xfrm>
                <a:off x="8098920" y="45889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513" name="Rectangle 139"/>
          <p:cNvSpPr/>
          <p:nvPr/>
        </p:nvSpPr>
        <p:spPr>
          <a:xfrm>
            <a:off x="686412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4" name="Rectangle 140"/>
          <p:cNvSpPr/>
          <p:nvPr/>
        </p:nvSpPr>
        <p:spPr>
          <a:xfrm>
            <a:off x="760536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5" name="Rectangle 141"/>
          <p:cNvSpPr/>
          <p:nvPr/>
        </p:nvSpPr>
        <p:spPr>
          <a:xfrm>
            <a:off x="612792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6" name="Rectangle 142"/>
          <p:cNvSpPr/>
          <p:nvPr/>
        </p:nvSpPr>
        <p:spPr>
          <a:xfrm>
            <a:off x="538920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7" name="Rectangle 143"/>
          <p:cNvSpPr/>
          <p:nvPr/>
        </p:nvSpPr>
        <p:spPr>
          <a:xfrm>
            <a:off x="538920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518" name="Rectangle 144"/>
          <p:cNvSpPr/>
          <p:nvPr/>
        </p:nvSpPr>
        <p:spPr>
          <a:xfrm>
            <a:off x="61279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519" name="Rectangle 145"/>
          <p:cNvSpPr/>
          <p:nvPr/>
        </p:nvSpPr>
        <p:spPr>
          <a:xfrm>
            <a:off x="68695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520" name="Rectangle 146"/>
          <p:cNvSpPr/>
          <p:nvPr/>
        </p:nvSpPr>
        <p:spPr>
          <a:xfrm>
            <a:off x="7607520" y="16675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521" name=""/>
          <p:cNvGrpSpPr/>
          <p:nvPr/>
        </p:nvGrpSpPr>
        <p:grpSpPr>
          <a:xfrm>
            <a:off x="6853680" y="1674720"/>
            <a:ext cx="1485720" cy="909000"/>
            <a:chOff x="6853680" y="1674720"/>
            <a:chExt cx="1485720" cy="909000"/>
          </a:xfrm>
        </p:grpSpPr>
        <p:sp>
          <p:nvSpPr>
            <p:cNvPr id="522" name="Rectangle 14"/>
            <p:cNvSpPr/>
            <p:nvPr/>
          </p:nvSpPr>
          <p:spPr>
            <a:xfrm>
              <a:off x="7599240" y="1674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523" name="Rectangle 78"/>
            <p:cNvSpPr/>
            <p:nvPr/>
          </p:nvSpPr>
          <p:spPr>
            <a:xfrm>
              <a:off x="7595640" y="168516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4" name="Rectangle 29"/>
            <p:cNvSpPr/>
            <p:nvPr/>
          </p:nvSpPr>
          <p:spPr>
            <a:xfrm>
              <a:off x="6853680" y="1682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525" name="Rectangle 32"/>
            <p:cNvSpPr/>
            <p:nvPr/>
          </p:nvSpPr>
          <p:spPr>
            <a:xfrm>
              <a:off x="7597800" y="1682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6" name="Rectangle 36"/>
            <p:cNvSpPr/>
            <p:nvPr/>
          </p:nvSpPr>
          <p:spPr>
            <a:xfrm>
              <a:off x="6859440" y="16790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7" name="Rectangle 77"/>
            <p:cNvSpPr/>
            <p:nvPr/>
          </p:nvSpPr>
          <p:spPr>
            <a:xfrm>
              <a:off x="7600320" y="16819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80" dur="indefinite" restart="never" nodeType="tmRoot">
          <p:childTnLst>
            <p:seq>
              <p:cTn id="181" dur="indefinite" nodeType="mainSeq">
                <p:childTnLst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8099072229943 0 L -0.0776957698830266 0 E">
                                      <p:cBhvr>
                                        <p:cTn id="185" dur="2000" fill="hold"/>
                                        <p:tgtEl>
                                          <p:spTgt spid="50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189" dur="20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9589007968811 0 L -0.161733685355279 0 E">
                                      <p:cBhvr>
                                        <p:cTn id="194" dur="2000" fill="hold"/>
                                        <p:tgtEl>
                                          <p:spTgt spid="52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8267760" y="6490080"/>
            <a:ext cx="8737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>
            <a:off x="8047440" y="33768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"/>
          <p:cNvSpPr/>
          <p:nvPr/>
        </p:nvSpPr>
        <p:spPr>
          <a:xfrm>
            <a:off x="7842240" y="366660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4" name="ZoneTexte 43"/>
          <p:cNvSpPr/>
          <p:nvPr/>
        </p:nvSpPr>
        <p:spPr>
          <a:xfrm>
            <a:off x="590400" y="1440000"/>
            <a:ext cx="430632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650 × 10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6 500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Rectangle 17"/>
          <p:cNvSpPr/>
          <p:nvPr/>
        </p:nvSpPr>
        <p:spPr>
          <a:xfrm>
            <a:off x="686448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Rectangle 18"/>
          <p:cNvSpPr/>
          <p:nvPr/>
        </p:nvSpPr>
        <p:spPr>
          <a:xfrm>
            <a:off x="760572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Rectangle 19"/>
          <p:cNvSpPr/>
          <p:nvPr/>
        </p:nvSpPr>
        <p:spPr>
          <a:xfrm>
            <a:off x="612828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Rectangle 23"/>
          <p:cNvSpPr/>
          <p:nvPr/>
        </p:nvSpPr>
        <p:spPr>
          <a:xfrm>
            <a:off x="538956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Rectangle 28"/>
          <p:cNvSpPr/>
          <p:nvPr/>
        </p:nvSpPr>
        <p:spPr>
          <a:xfrm>
            <a:off x="538956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10" name="Rectangle 44"/>
          <p:cNvSpPr/>
          <p:nvPr/>
        </p:nvSpPr>
        <p:spPr>
          <a:xfrm>
            <a:off x="7607160" y="166428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111" name=""/>
          <p:cNvGrpSpPr/>
          <p:nvPr/>
        </p:nvGrpSpPr>
        <p:grpSpPr>
          <a:xfrm>
            <a:off x="6128280" y="1668600"/>
            <a:ext cx="2219040" cy="904680"/>
            <a:chOff x="6128280" y="1668600"/>
            <a:chExt cx="2219040" cy="904680"/>
          </a:xfrm>
        </p:grpSpPr>
        <p:sp>
          <p:nvSpPr>
            <p:cNvPr id="112" name="Rectangle 78"/>
            <p:cNvSpPr/>
            <p:nvPr/>
          </p:nvSpPr>
          <p:spPr>
            <a:xfrm>
              <a:off x="7603560" y="1674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3" name="Rectangle 29"/>
            <p:cNvSpPr/>
            <p:nvPr/>
          </p:nvSpPr>
          <p:spPr>
            <a:xfrm>
              <a:off x="6861600" y="16718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14" name="Rectangle 32"/>
            <p:cNvSpPr/>
            <p:nvPr/>
          </p:nvSpPr>
          <p:spPr>
            <a:xfrm>
              <a:off x="7605720" y="16718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5" name="Rectangle 43"/>
            <p:cNvSpPr/>
            <p:nvPr/>
          </p:nvSpPr>
          <p:spPr>
            <a:xfrm>
              <a:off x="6128280" y="16718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6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16" name="Rectangle 36"/>
            <p:cNvSpPr/>
            <p:nvPr/>
          </p:nvSpPr>
          <p:spPr>
            <a:xfrm>
              <a:off x="6867360" y="166860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7" name="Rectangle 77"/>
            <p:cNvSpPr/>
            <p:nvPr/>
          </p:nvSpPr>
          <p:spPr>
            <a:xfrm>
              <a:off x="7608240" y="16714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18" name="ZoneTexte 42"/>
          <p:cNvSpPr/>
          <p:nvPr/>
        </p:nvSpPr>
        <p:spPr>
          <a:xfrm>
            <a:off x="619200" y="414000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1725863608785 0 L -0.0786668649353008 0 E">
                                      <p:cBhvr>
                                        <p:cTn id="6" dur="2000" fill="hold"/>
                                        <p:tgtEl>
                                          <p:spTgt spid="11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"/>
          <p:cNvSpPr/>
          <p:nvPr/>
        </p:nvSpPr>
        <p:spPr>
          <a:xfrm>
            <a:off x="8047080" y="33732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"/>
          <p:cNvSpPr/>
          <p:nvPr/>
        </p:nvSpPr>
        <p:spPr>
          <a:xfrm>
            <a:off x="7841880" y="36662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4" name="ZoneTexte 7"/>
          <p:cNvSpPr/>
          <p:nvPr/>
        </p:nvSpPr>
        <p:spPr>
          <a:xfrm>
            <a:off x="590400" y="1800000"/>
            <a:ext cx="34815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58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ZoneTexte 5"/>
          <p:cNvSpPr/>
          <p:nvPr/>
        </p:nvSpPr>
        <p:spPr>
          <a:xfrm>
            <a:off x="619200" y="414000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/>
          </p:nvPr>
        </p:nvSpPr>
        <p:spPr>
          <a:xfrm>
            <a:off x="8267760" y="6490080"/>
            <a:ext cx="8737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"/>
          <p:cNvSpPr/>
          <p:nvPr/>
        </p:nvSpPr>
        <p:spPr>
          <a:xfrm>
            <a:off x="8047440" y="33768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>
            <a:off x="7842240" y="366660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1" name="ZoneTexte 3"/>
          <p:cNvSpPr/>
          <p:nvPr/>
        </p:nvSpPr>
        <p:spPr>
          <a:xfrm>
            <a:off x="590400" y="1440000"/>
            <a:ext cx="430632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58 × 100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5 800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Rectangle 7"/>
          <p:cNvSpPr/>
          <p:nvPr/>
        </p:nvSpPr>
        <p:spPr>
          <a:xfrm>
            <a:off x="686448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Rectangle 8"/>
          <p:cNvSpPr/>
          <p:nvPr/>
        </p:nvSpPr>
        <p:spPr>
          <a:xfrm>
            <a:off x="760572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Rectangle 11"/>
          <p:cNvSpPr/>
          <p:nvPr/>
        </p:nvSpPr>
        <p:spPr>
          <a:xfrm>
            <a:off x="612828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Rectangle 12"/>
          <p:cNvSpPr/>
          <p:nvPr/>
        </p:nvSpPr>
        <p:spPr>
          <a:xfrm>
            <a:off x="538956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Rectangle 13"/>
          <p:cNvSpPr/>
          <p:nvPr/>
        </p:nvSpPr>
        <p:spPr>
          <a:xfrm>
            <a:off x="538956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37" name="Rectangle 43"/>
          <p:cNvSpPr/>
          <p:nvPr/>
        </p:nvSpPr>
        <p:spPr>
          <a:xfrm>
            <a:off x="612828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38" name="Rectangle 3"/>
          <p:cNvSpPr/>
          <p:nvPr/>
        </p:nvSpPr>
        <p:spPr>
          <a:xfrm>
            <a:off x="686988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39" name="Rectangle 45"/>
          <p:cNvSpPr/>
          <p:nvPr/>
        </p:nvSpPr>
        <p:spPr>
          <a:xfrm>
            <a:off x="7607880" y="16675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140" name=""/>
          <p:cNvGrpSpPr/>
          <p:nvPr/>
        </p:nvGrpSpPr>
        <p:grpSpPr>
          <a:xfrm>
            <a:off x="6861600" y="1664280"/>
            <a:ext cx="1485720" cy="909000"/>
            <a:chOff x="6861600" y="1664280"/>
            <a:chExt cx="1485720" cy="909000"/>
          </a:xfrm>
        </p:grpSpPr>
        <p:sp>
          <p:nvSpPr>
            <p:cNvPr id="141" name="Rectangle 14"/>
            <p:cNvSpPr/>
            <p:nvPr/>
          </p:nvSpPr>
          <p:spPr>
            <a:xfrm>
              <a:off x="7607160" y="1664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42" name="Rectangle 78"/>
            <p:cNvSpPr/>
            <p:nvPr/>
          </p:nvSpPr>
          <p:spPr>
            <a:xfrm>
              <a:off x="7603560" y="1674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3" name="Rectangle 29"/>
            <p:cNvSpPr/>
            <p:nvPr/>
          </p:nvSpPr>
          <p:spPr>
            <a:xfrm>
              <a:off x="6861600" y="16718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44" name="Rectangle 32"/>
            <p:cNvSpPr/>
            <p:nvPr/>
          </p:nvSpPr>
          <p:spPr>
            <a:xfrm>
              <a:off x="7605720" y="16718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5" name="Rectangle 36"/>
            <p:cNvSpPr/>
            <p:nvPr/>
          </p:nvSpPr>
          <p:spPr>
            <a:xfrm>
              <a:off x="6867360" y="166860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6" name="Rectangle 77"/>
            <p:cNvSpPr/>
            <p:nvPr/>
          </p:nvSpPr>
          <p:spPr>
            <a:xfrm>
              <a:off x="7608240" y="16714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47" name="ZoneTexte 4"/>
          <p:cNvSpPr/>
          <p:nvPr/>
        </p:nvSpPr>
        <p:spPr>
          <a:xfrm>
            <a:off x="619200" y="414000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" dur="indefinite" restart="never" nodeType="tmRoot">
          <p:childTnLst>
            <p:seq>
              <p:cTn id="8" dur="indefinite" nodeType="mainSeq">
                <p:childTnLst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16192500275589 0 L -0.162201295081496 0 E">
                                      <p:cBhvr>
                                        <p:cTn id="12" dur="2000" fill="hold"/>
                                        <p:tgtEl>
                                          <p:spTgt spid="140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"/>
          <p:cNvSpPr/>
          <p:nvPr/>
        </p:nvSpPr>
        <p:spPr>
          <a:xfrm>
            <a:off x="8047080" y="33732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"/>
          <p:cNvSpPr/>
          <p:nvPr/>
        </p:nvSpPr>
        <p:spPr>
          <a:xfrm>
            <a:off x="7841880" y="36662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3" name="ZoneTexte 30"/>
          <p:cNvSpPr/>
          <p:nvPr/>
        </p:nvSpPr>
        <p:spPr>
          <a:xfrm>
            <a:off x="590400" y="1440000"/>
            <a:ext cx="34815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40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...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ZoneTexte 29"/>
          <p:cNvSpPr/>
          <p:nvPr/>
        </p:nvSpPr>
        <p:spPr>
          <a:xfrm>
            <a:off x="266760" y="4680000"/>
            <a:ext cx="3805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1,8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...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"/>
          <p:cNvSpPr/>
          <p:nvPr/>
        </p:nvSpPr>
        <p:spPr>
          <a:xfrm>
            <a:off x="8047440" y="33768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7842240" y="366660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0" name="ZoneTexte 32"/>
          <p:cNvSpPr/>
          <p:nvPr/>
        </p:nvSpPr>
        <p:spPr>
          <a:xfrm>
            <a:off x="266760" y="4680000"/>
            <a:ext cx="38052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1,8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18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ZoneTexte 31"/>
          <p:cNvSpPr/>
          <p:nvPr/>
        </p:nvSpPr>
        <p:spPr>
          <a:xfrm>
            <a:off x="540000" y="1440000"/>
            <a:ext cx="4278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40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4 000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Rectangle 35"/>
          <p:cNvSpPr/>
          <p:nvPr/>
        </p:nvSpPr>
        <p:spPr>
          <a:xfrm>
            <a:off x="737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3" name="Rectangle 37"/>
          <p:cNvSpPr/>
          <p:nvPr/>
        </p:nvSpPr>
        <p:spPr>
          <a:xfrm>
            <a:off x="809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4" name="Rectangle 38"/>
          <p:cNvSpPr/>
          <p:nvPr/>
        </p:nvSpPr>
        <p:spPr>
          <a:xfrm>
            <a:off x="665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Rectangle 39"/>
          <p:cNvSpPr/>
          <p:nvPr/>
        </p:nvSpPr>
        <p:spPr>
          <a:xfrm>
            <a:off x="521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Rectangle 40"/>
          <p:cNvSpPr/>
          <p:nvPr/>
        </p:nvSpPr>
        <p:spPr>
          <a:xfrm>
            <a:off x="593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Rectangle 41"/>
          <p:cNvSpPr/>
          <p:nvPr/>
        </p:nvSpPr>
        <p:spPr>
          <a:xfrm>
            <a:off x="521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8" name="Rectangle 42"/>
          <p:cNvSpPr/>
          <p:nvPr/>
        </p:nvSpPr>
        <p:spPr>
          <a:xfrm>
            <a:off x="809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69" name=""/>
          <p:cNvGrpSpPr/>
          <p:nvPr/>
        </p:nvGrpSpPr>
        <p:grpSpPr>
          <a:xfrm>
            <a:off x="5939280" y="5039280"/>
            <a:ext cx="2878560" cy="898560"/>
            <a:chOff x="5939280" y="5039280"/>
            <a:chExt cx="2878560" cy="898560"/>
          </a:xfrm>
        </p:grpSpPr>
        <p:sp>
          <p:nvSpPr>
            <p:cNvPr id="170" name="Rectangle 16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1" name="Rectangle 24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72" name="Rectangle 25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3" name="Rectangle 26"/>
            <p:cNvSpPr/>
            <p:nvPr/>
          </p:nvSpPr>
          <p:spPr>
            <a:xfrm>
              <a:off x="665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" name="Rectangle 36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5" name="Rectangle 77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76" name="Rectangle 27"/>
            <p:cNvSpPr/>
            <p:nvPr/>
          </p:nvSpPr>
          <p:spPr>
            <a:xfrm>
              <a:off x="593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77" name="ZoneTexte 58"/>
          <p:cNvSpPr/>
          <p:nvPr/>
        </p:nvSpPr>
        <p:spPr>
          <a:xfrm>
            <a:off x="7198920" y="493812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78" name="ZoneTexte 59"/>
              <p:cNvSpPr txBox="1"/>
              <p:nvPr/>
            </p:nvSpPr>
            <p:spPr>
              <a:xfrm>
                <a:off x="7468920" y="458892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79" name="ZoneTexte 60"/>
              <p:cNvSpPr txBox="1"/>
              <p:nvPr/>
            </p:nvSpPr>
            <p:spPr>
              <a:xfrm>
                <a:off x="8098920" y="45889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80" name="Rectangle 46"/>
          <p:cNvSpPr/>
          <p:nvPr/>
        </p:nvSpPr>
        <p:spPr>
          <a:xfrm>
            <a:off x="686412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Rectangle 47"/>
          <p:cNvSpPr/>
          <p:nvPr/>
        </p:nvSpPr>
        <p:spPr>
          <a:xfrm>
            <a:off x="760536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Rectangle 48"/>
          <p:cNvSpPr/>
          <p:nvPr/>
        </p:nvSpPr>
        <p:spPr>
          <a:xfrm>
            <a:off x="612792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Rectangle 49"/>
          <p:cNvSpPr/>
          <p:nvPr/>
        </p:nvSpPr>
        <p:spPr>
          <a:xfrm>
            <a:off x="538920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Rectangle 50"/>
          <p:cNvSpPr/>
          <p:nvPr/>
        </p:nvSpPr>
        <p:spPr>
          <a:xfrm>
            <a:off x="538920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85" name="Rectangle 51"/>
          <p:cNvSpPr/>
          <p:nvPr/>
        </p:nvSpPr>
        <p:spPr>
          <a:xfrm>
            <a:off x="61279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86" name="Rectangle 52"/>
          <p:cNvSpPr/>
          <p:nvPr/>
        </p:nvSpPr>
        <p:spPr>
          <a:xfrm>
            <a:off x="68695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87" name="Rectangle 53"/>
          <p:cNvSpPr/>
          <p:nvPr/>
        </p:nvSpPr>
        <p:spPr>
          <a:xfrm>
            <a:off x="7607520" y="16675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188" name=""/>
          <p:cNvGrpSpPr/>
          <p:nvPr/>
        </p:nvGrpSpPr>
        <p:grpSpPr>
          <a:xfrm>
            <a:off x="6853680" y="1674720"/>
            <a:ext cx="1485720" cy="909000"/>
            <a:chOff x="6853680" y="1674720"/>
            <a:chExt cx="1485720" cy="909000"/>
          </a:xfrm>
        </p:grpSpPr>
        <p:sp>
          <p:nvSpPr>
            <p:cNvPr id="189" name="Rectangle 14"/>
            <p:cNvSpPr/>
            <p:nvPr/>
          </p:nvSpPr>
          <p:spPr>
            <a:xfrm>
              <a:off x="7599240" y="1674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90" name="Rectangle 78"/>
            <p:cNvSpPr/>
            <p:nvPr/>
          </p:nvSpPr>
          <p:spPr>
            <a:xfrm>
              <a:off x="7595640" y="168516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1" name="Rectangle 29"/>
            <p:cNvSpPr/>
            <p:nvPr/>
          </p:nvSpPr>
          <p:spPr>
            <a:xfrm>
              <a:off x="6853680" y="1682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92" name="Rectangle 32"/>
            <p:cNvSpPr/>
            <p:nvPr/>
          </p:nvSpPr>
          <p:spPr>
            <a:xfrm>
              <a:off x="7597800" y="1682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3" name="Rectangle 36"/>
            <p:cNvSpPr/>
            <p:nvPr/>
          </p:nvSpPr>
          <p:spPr>
            <a:xfrm>
              <a:off x="6859440" y="16790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4" name="Rectangle 77"/>
            <p:cNvSpPr/>
            <p:nvPr/>
          </p:nvSpPr>
          <p:spPr>
            <a:xfrm>
              <a:off x="7600320" y="16819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" dur="indefinite" restart="never" nodeType="tmRoot">
          <p:childTnLst>
            <p:seq>
              <p:cTn id="14" dur="indefinite" nodeType="mainSeq"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8099072229943 0 L -0.0776957698830266 0 E">
                                      <p:cBhvr>
                                        <p:cTn id="18" dur="2000" fill="hold"/>
                                        <p:tgtEl>
                                          <p:spTgt spid="169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22" dur="2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9589007968811 0 L -0.161733685355279 0 E">
                                      <p:cBhvr>
                                        <p:cTn id="27" dur="2000" fill="hold"/>
                                        <p:tgtEl>
                                          <p:spTgt spid="188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ZoneTexte 33"/>
          <p:cNvSpPr/>
          <p:nvPr/>
        </p:nvSpPr>
        <p:spPr>
          <a:xfrm>
            <a:off x="31680" y="4680000"/>
            <a:ext cx="41050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1,85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"/>
          <p:cNvSpPr/>
          <p:nvPr/>
        </p:nvSpPr>
        <p:spPr>
          <a:xfrm>
            <a:off x="8047080" y="33732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"/>
          <p:cNvSpPr/>
          <p:nvPr/>
        </p:nvSpPr>
        <p:spPr>
          <a:xfrm>
            <a:off x="7841880" y="366624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1" name="ZoneTexte 34"/>
          <p:cNvSpPr/>
          <p:nvPr/>
        </p:nvSpPr>
        <p:spPr>
          <a:xfrm>
            <a:off x="590400" y="1440000"/>
            <a:ext cx="34815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809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360" cy="524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"/>
          <p:cNvSpPr/>
          <p:nvPr/>
        </p:nvSpPr>
        <p:spPr>
          <a:xfrm>
            <a:off x="8047440" y="337680"/>
            <a:ext cx="107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"/>
          <p:cNvSpPr/>
          <p:nvPr/>
        </p:nvSpPr>
        <p:spPr>
          <a:xfrm>
            <a:off x="7842240" y="3666600"/>
            <a:ext cx="1255680" cy="5356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pPr algn="ctr"/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7" name="Rectangle 1"/>
          <p:cNvSpPr/>
          <p:nvPr/>
        </p:nvSpPr>
        <p:spPr>
          <a:xfrm>
            <a:off x="737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8" name="Rectangle 2"/>
          <p:cNvSpPr/>
          <p:nvPr/>
        </p:nvSpPr>
        <p:spPr>
          <a:xfrm>
            <a:off x="809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9" name="Rectangle 4"/>
          <p:cNvSpPr/>
          <p:nvPr/>
        </p:nvSpPr>
        <p:spPr>
          <a:xfrm>
            <a:off x="665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Rectangle 6"/>
          <p:cNvSpPr/>
          <p:nvPr/>
        </p:nvSpPr>
        <p:spPr>
          <a:xfrm>
            <a:off x="521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Rectangle 9"/>
          <p:cNvSpPr/>
          <p:nvPr/>
        </p:nvSpPr>
        <p:spPr>
          <a:xfrm>
            <a:off x="5938920" y="4498920"/>
            <a:ext cx="718560" cy="53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Rectangle 10"/>
          <p:cNvSpPr/>
          <p:nvPr/>
        </p:nvSpPr>
        <p:spPr>
          <a:xfrm>
            <a:off x="521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3" name="Rectangle 34"/>
          <p:cNvSpPr/>
          <p:nvPr/>
        </p:nvSpPr>
        <p:spPr>
          <a:xfrm>
            <a:off x="8098920" y="5038920"/>
            <a:ext cx="71856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14" name=""/>
          <p:cNvGrpSpPr/>
          <p:nvPr/>
        </p:nvGrpSpPr>
        <p:grpSpPr>
          <a:xfrm>
            <a:off x="5939280" y="5039280"/>
            <a:ext cx="2878560" cy="898560"/>
            <a:chOff x="5939280" y="5039280"/>
            <a:chExt cx="2878560" cy="898560"/>
          </a:xfrm>
        </p:grpSpPr>
        <p:sp>
          <p:nvSpPr>
            <p:cNvPr id="215" name="Rectangle 16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6" name="Rectangle 24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17" name="Rectangle 25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8" name="Rectangle 26"/>
            <p:cNvSpPr/>
            <p:nvPr/>
          </p:nvSpPr>
          <p:spPr>
            <a:xfrm>
              <a:off x="665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9" name="Rectangle 36"/>
            <p:cNvSpPr/>
            <p:nvPr/>
          </p:nvSpPr>
          <p:spPr>
            <a:xfrm>
              <a:off x="737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0" name="Rectangle 77"/>
            <p:cNvSpPr/>
            <p:nvPr/>
          </p:nvSpPr>
          <p:spPr>
            <a:xfrm>
              <a:off x="809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1" name="Rectangle 27"/>
            <p:cNvSpPr/>
            <p:nvPr/>
          </p:nvSpPr>
          <p:spPr>
            <a:xfrm>
              <a:off x="5939280" y="5039280"/>
              <a:ext cx="71856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22" name="ZoneTexte 55"/>
          <p:cNvSpPr/>
          <p:nvPr/>
        </p:nvSpPr>
        <p:spPr>
          <a:xfrm>
            <a:off x="7198920" y="4938120"/>
            <a:ext cx="6958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23" name="ZoneTexte 56"/>
              <p:cNvSpPr txBox="1"/>
              <p:nvPr/>
            </p:nvSpPr>
            <p:spPr>
              <a:xfrm>
                <a:off x="7468920" y="4588920"/>
                <a:ext cx="55116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24" name="ZoneTexte 57"/>
              <p:cNvSpPr txBox="1"/>
              <p:nvPr/>
            </p:nvSpPr>
            <p:spPr>
              <a:xfrm>
                <a:off x="8098920" y="4588920"/>
                <a:ext cx="706320" cy="369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25" name="ZoneTexte 13"/>
          <p:cNvSpPr/>
          <p:nvPr/>
        </p:nvSpPr>
        <p:spPr>
          <a:xfrm>
            <a:off x="266760" y="4680000"/>
            <a:ext cx="41148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1,85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18,5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ZoneTexte 14"/>
          <p:cNvSpPr/>
          <p:nvPr/>
        </p:nvSpPr>
        <p:spPr>
          <a:xfrm>
            <a:off x="540000" y="1440000"/>
            <a:ext cx="42782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809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fd0d0d"/>
                </a:solidFill>
                <a:latin typeface="Calibri"/>
                <a:ea typeface="DejaVu Sans"/>
              </a:rPr>
              <a:t>8 090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Rectangle 69"/>
          <p:cNvSpPr/>
          <p:nvPr/>
        </p:nvSpPr>
        <p:spPr>
          <a:xfrm>
            <a:off x="686412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Rectangle 70"/>
          <p:cNvSpPr/>
          <p:nvPr/>
        </p:nvSpPr>
        <p:spPr>
          <a:xfrm>
            <a:off x="7605360" y="11541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Rectangle 71"/>
          <p:cNvSpPr/>
          <p:nvPr/>
        </p:nvSpPr>
        <p:spPr>
          <a:xfrm>
            <a:off x="612792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Rectangle 72"/>
          <p:cNvSpPr/>
          <p:nvPr/>
        </p:nvSpPr>
        <p:spPr>
          <a:xfrm>
            <a:off x="5389200" y="11541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Rectangle 73"/>
          <p:cNvSpPr/>
          <p:nvPr/>
        </p:nvSpPr>
        <p:spPr>
          <a:xfrm>
            <a:off x="538920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/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32" name="Rectangle 74"/>
          <p:cNvSpPr/>
          <p:nvPr/>
        </p:nvSpPr>
        <p:spPr>
          <a:xfrm>
            <a:off x="6869520" y="167184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33" name="Rectangle 75"/>
          <p:cNvSpPr/>
          <p:nvPr/>
        </p:nvSpPr>
        <p:spPr>
          <a:xfrm>
            <a:off x="7607520" y="166752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1" lang="fr-FR" sz="24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234" name=""/>
          <p:cNvGrpSpPr/>
          <p:nvPr/>
        </p:nvGrpSpPr>
        <p:grpSpPr>
          <a:xfrm>
            <a:off x="6122160" y="1665720"/>
            <a:ext cx="2220120" cy="909000"/>
            <a:chOff x="6122160" y="1665720"/>
            <a:chExt cx="2220120" cy="909000"/>
          </a:xfrm>
        </p:grpSpPr>
        <p:sp>
          <p:nvSpPr>
            <p:cNvPr id="235" name="Rectangle 66"/>
            <p:cNvSpPr/>
            <p:nvPr/>
          </p:nvSpPr>
          <p:spPr>
            <a:xfrm>
              <a:off x="6122160" y="1665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8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36" name="Rectangle 14"/>
            <p:cNvSpPr/>
            <p:nvPr/>
          </p:nvSpPr>
          <p:spPr>
            <a:xfrm>
              <a:off x="7602120" y="16657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   </a:t>
              </a: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37" name="Rectangle 78"/>
            <p:cNvSpPr/>
            <p:nvPr/>
          </p:nvSpPr>
          <p:spPr>
            <a:xfrm>
              <a:off x="7598520" y="167616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8" name="Rectangle 29"/>
            <p:cNvSpPr/>
            <p:nvPr/>
          </p:nvSpPr>
          <p:spPr>
            <a:xfrm>
              <a:off x="6856560" y="1673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/>
              <a:endParaRPr b="1" lang="fr-FR" sz="2400" spc="-1" strike="noStrike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39" name="Rectangle 32"/>
            <p:cNvSpPr/>
            <p:nvPr/>
          </p:nvSpPr>
          <p:spPr>
            <a:xfrm>
              <a:off x="7600680" y="167328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0" name="Rectangle 36"/>
            <p:cNvSpPr/>
            <p:nvPr/>
          </p:nvSpPr>
          <p:spPr>
            <a:xfrm>
              <a:off x="6862320" y="167004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1" name="Rectangle 77"/>
            <p:cNvSpPr/>
            <p:nvPr/>
          </p:nvSpPr>
          <p:spPr>
            <a:xfrm>
              <a:off x="7603200" y="1672920"/>
              <a:ext cx="739080" cy="89856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8" dur="indefinite" restart="never" nodeType="tmRoot">
          <p:childTnLst>
            <p:seq>
              <p:cTn id="29" dur="indefinite" nodeType="mainSeq">
                <p:childTnLst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09308951345998 0 L -0.0794163609695129 0 E">
                                      <p:cBhvr>
                                        <p:cTn id="33" dur="2000" fill="hold"/>
                                        <p:tgtEl>
                                          <p:spTgt spid="214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4145603654427 0 L -0.0805879127294576 0 E">
                                      <p:cBhvr>
                                        <p:cTn id="55" dur="2000" fill="hold"/>
                                        <p:tgtEl>
                                          <p:spTgt spid="234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183</TotalTime>
  <Application>LibreOffice/7.4.3.2$Windows_X86_64 LibreOffice_project/1048a8393ae2eeec98dff31b5c133c5f1d08b890</Application>
  <AppVersion>15.0000</AppVersion>
  <Words>274</Words>
  <Paragraphs>92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2026-03-24T18:25:58Z</dcterms:modified>
  <cp:revision>125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15</vt:i4>
  </property>
</Properties>
</file>