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_rels/slideMaster1.xml.rels" ContentType="application/vnd.openxmlformats-package.relationships+xml"/>
  <Override PartName="/ppt/slideMasters/_rels/slideMaster2.xml.rels" ContentType="application/vnd.openxmlformats-package.relationships+xml"/>
  <Override PartName="/ppt/theme/theme1.xml" ContentType="application/vnd.openxmlformats-officedocument.theme+xml"/>
  <Override PartName="/ppt/theme/theme2.xml" ContentType="application/vnd.openxmlformats-officedocument.theme+xml"/>
  <Override PartName="/ppt/media/image1.png" ContentType="image/png"/>
  <Override PartName="/ppt/media/image2.png" ContentType="image/png"/>
  <Override PartName="/ppt/media/image3.png" ContentType="image/png"/>
  <Override PartName="/ppt/media/image4.png" ContentType="image/png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_rels/slideLayout1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13.xml.rels" ContentType="application/vnd.openxmlformats-package.relationships+xml"/>
  <Override PartName="/ppt/slideLayouts/_rels/slideLayout14.xml.rels" ContentType="application/vnd.openxmlformats-package.relationships+xml"/>
  <Override PartName="/ppt/slideLayouts/_rels/slideLayout15.xml.rels" ContentType="application/vnd.openxmlformats-package.relationships+xml"/>
  <Override PartName="/ppt/slideLayouts/_rels/slideLayout16.xml.rels" ContentType="application/vnd.openxmlformats-package.relationships+xml"/>
  <Override PartName="/ppt/slideLayouts/_rels/slideLayout17.xml.rels" ContentType="application/vnd.openxmlformats-package.relationships+xml"/>
  <Override PartName="/ppt/slideLayouts/_rels/slideLayout18.xml.rels" ContentType="application/vnd.openxmlformats-package.relationships+xml"/>
  <Override PartName="/ppt/slideLayouts/_rels/slideLayout19.xml.rels" ContentType="application/vnd.openxmlformats-package.relationships+xml"/>
  <Override PartName="/ppt/slideLayouts/_rels/slideLayout20.xml.rels" ContentType="application/vnd.openxmlformats-package.relationships+xml"/>
  <Override PartName="/ppt/slideLayouts/_rels/slideLayout21.xml.rels" ContentType="application/vnd.openxmlformats-package.relationships+xml"/>
  <Override PartName="/ppt/slideLayouts/_rels/slideLayout22.xml.rels" ContentType="application/vnd.openxmlformats-package.relationships+xml"/>
  <Override PartName="/ppt/slideLayouts/_rels/slideLayout23.xml.rels" ContentType="application/vnd.openxmlformats-package.relationships+xml"/>
  <Override PartName="/ppt/slideLayouts/_rels/slideLayout24.xml.rels" ContentType="application/vnd.openxmlformats-package.relationships+xml"/>
  <Override PartName="/ppt/_rels/presentation.xml.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_rels/slide1.xml.rels" ContentType="application/vnd.openxmlformats-package.relationships+xml"/>
  <Override PartName="/ppt/slides/_rels/slide2.xml.rels" ContentType="application/vnd.openxmlformats-package.relationships+xml"/>
  <Override PartName="/ppt/slides/_rels/slide3.xml.rels" ContentType="application/vnd.openxmlformats-package.relationships+xml"/>
  <Override PartName="/ppt/slides/_rels/slide4.xml.rels" ContentType="application/vnd.openxmlformats-package.relationships+xml"/>
  <Override PartName="/ppt/slides/_rels/slide5.xml.rels" ContentType="application/vnd.openxmlformats-package.relationships+xml"/>
  <Override PartName="/ppt/slides/_rels/slide6.xml.rels" ContentType="application/vnd.openxmlformats-package.relationships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  <p:sldMasterId id="2147483661" r:id="rId3"/>
  </p:sldMasterIdLst>
  <p:sldIdLst>
    <p:sldId id="256" r:id="rId4"/>
    <p:sldId id="257" r:id="rId5"/>
    <p:sldId id="258" r:id="rId6"/>
    <p:sldId id="259" r:id="rId7"/>
    <p:sldId id="260" r:id="rId8"/>
    <p:sldId id="261" r:id="rId9"/>
  </p:sldIdLst>
  <p:sldSz cx="9144000" cy="6858000"/>
  <p:notesSz cx="7559675" cy="10691813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/>
</p:presentationPr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slide" Target="slides/slide1.xml"/><Relationship Id="rId5" Type="http://schemas.openxmlformats.org/officeDocument/2006/relationships/slide" Target="slides/slide2.xml"/><Relationship Id="rId6" Type="http://schemas.openxmlformats.org/officeDocument/2006/relationships/slide" Target="slides/slide3.xml"/><Relationship Id="rId7" Type="http://schemas.openxmlformats.org/officeDocument/2006/relationships/slide" Target="slides/slide4.xml"/><Relationship Id="rId8" Type="http://schemas.openxmlformats.org/officeDocument/2006/relationships/slide" Target="slides/slide5.xml"/><Relationship Id="rId9" Type="http://schemas.openxmlformats.org/officeDocument/2006/relationships/slide" Target="slides/slide6.xml"/><Relationship Id="rId10" Type="http://schemas.openxmlformats.org/officeDocument/2006/relationships/presProps" Target="presProps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9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48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26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0" name="PlaceHolder 3"/>
          <p:cNvSpPr>
            <a:spLocks noGrp="1"/>
          </p:cNvSpPr>
          <p:nvPr>
            <p:ph/>
          </p:nvPr>
        </p:nvSpPr>
        <p:spPr>
          <a:xfrm>
            <a:off x="8372160" y="6681960"/>
            <a:ext cx="77148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26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7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/>
          </p:nvPr>
        </p:nvSpPr>
        <p:spPr>
          <a:xfrm>
            <a:off x="8767440" y="649008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7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/>
          </p:nvPr>
        </p:nvSpPr>
        <p:spPr>
          <a:xfrm>
            <a:off x="8372160" y="668196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7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5" name="PlaceHolder 5"/>
          <p:cNvSpPr>
            <a:spLocks noGrp="1"/>
          </p:cNvSpPr>
          <p:nvPr>
            <p:ph/>
          </p:nvPr>
        </p:nvSpPr>
        <p:spPr>
          <a:xfrm>
            <a:off x="8767440" y="668196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7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7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24804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3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8" name="PlaceHolder 3"/>
          <p:cNvSpPr>
            <a:spLocks noGrp="1"/>
          </p:cNvSpPr>
          <p:nvPr>
            <p:ph/>
          </p:nvPr>
        </p:nvSpPr>
        <p:spPr>
          <a:xfrm>
            <a:off x="8633160" y="6490080"/>
            <a:ext cx="24804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3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9" name="PlaceHolder 4"/>
          <p:cNvSpPr>
            <a:spLocks noGrp="1"/>
          </p:cNvSpPr>
          <p:nvPr>
            <p:ph/>
          </p:nvPr>
        </p:nvSpPr>
        <p:spPr>
          <a:xfrm>
            <a:off x="8893800" y="6490080"/>
            <a:ext cx="24804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3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0" name="PlaceHolder 5"/>
          <p:cNvSpPr>
            <a:spLocks noGrp="1"/>
          </p:cNvSpPr>
          <p:nvPr>
            <p:ph/>
          </p:nvPr>
        </p:nvSpPr>
        <p:spPr>
          <a:xfrm>
            <a:off x="8372160" y="6681960"/>
            <a:ext cx="24804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3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1" name="PlaceHolder 6"/>
          <p:cNvSpPr>
            <a:spLocks noGrp="1"/>
          </p:cNvSpPr>
          <p:nvPr>
            <p:ph/>
          </p:nvPr>
        </p:nvSpPr>
        <p:spPr>
          <a:xfrm>
            <a:off x="8633160" y="6681960"/>
            <a:ext cx="24804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3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2" name="PlaceHolder 7"/>
          <p:cNvSpPr>
            <a:spLocks noGrp="1"/>
          </p:cNvSpPr>
          <p:nvPr>
            <p:ph/>
          </p:nvPr>
        </p:nvSpPr>
        <p:spPr>
          <a:xfrm>
            <a:off x="8893800" y="6681960"/>
            <a:ext cx="24804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3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1" name="PlaceHolder 2"/>
          <p:cNvSpPr>
            <a:spLocks noGrp="1"/>
          </p:cNvSpPr>
          <p:nvPr>
            <p:ph type="subTitle"/>
          </p:nvPr>
        </p:nvSpPr>
        <p:spPr>
          <a:xfrm>
            <a:off x="8372160" y="4622760"/>
            <a:ext cx="771480" cy="4102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1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3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34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5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376200" cy="367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23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6" name="PlaceHolder 3"/>
          <p:cNvSpPr>
            <a:spLocks noGrp="1"/>
          </p:cNvSpPr>
          <p:nvPr>
            <p:ph/>
          </p:nvPr>
        </p:nvSpPr>
        <p:spPr>
          <a:xfrm>
            <a:off x="8767440" y="6490080"/>
            <a:ext cx="376200" cy="367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23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PlaceHolder 1"/>
          <p:cNvSpPr>
            <a:spLocks noGrp="1"/>
          </p:cNvSpPr>
          <p:nvPr>
            <p:ph type="subTitle"/>
          </p:nvPr>
        </p:nvSpPr>
        <p:spPr>
          <a:xfrm>
            <a:off x="588600" y="367920"/>
            <a:ext cx="7886520" cy="2509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1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0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7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1" name="PlaceHolder 3"/>
          <p:cNvSpPr>
            <a:spLocks noGrp="1"/>
          </p:cNvSpPr>
          <p:nvPr>
            <p:ph/>
          </p:nvPr>
        </p:nvSpPr>
        <p:spPr>
          <a:xfrm>
            <a:off x="8767440" y="6490080"/>
            <a:ext cx="376200" cy="367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23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2" name="PlaceHolder 4"/>
          <p:cNvSpPr>
            <a:spLocks noGrp="1"/>
          </p:cNvSpPr>
          <p:nvPr>
            <p:ph/>
          </p:nvPr>
        </p:nvSpPr>
        <p:spPr>
          <a:xfrm>
            <a:off x="8372160" y="668196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7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subTitle"/>
          </p:nvPr>
        </p:nvSpPr>
        <p:spPr>
          <a:xfrm>
            <a:off x="8372160" y="4622760"/>
            <a:ext cx="771480" cy="4102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4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376200" cy="367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23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5" name="PlaceHolder 3"/>
          <p:cNvSpPr>
            <a:spLocks noGrp="1"/>
          </p:cNvSpPr>
          <p:nvPr>
            <p:ph/>
          </p:nvPr>
        </p:nvSpPr>
        <p:spPr>
          <a:xfrm>
            <a:off x="8767440" y="649008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7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6" name="PlaceHolder 4"/>
          <p:cNvSpPr>
            <a:spLocks noGrp="1"/>
          </p:cNvSpPr>
          <p:nvPr>
            <p:ph/>
          </p:nvPr>
        </p:nvSpPr>
        <p:spPr>
          <a:xfrm>
            <a:off x="8767440" y="668196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7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2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8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7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9" name="PlaceHolder 3"/>
          <p:cNvSpPr>
            <a:spLocks noGrp="1"/>
          </p:cNvSpPr>
          <p:nvPr>
            <p:ph/>
          </p:nvPr>
        </p:nvSpPr>
        <p:spPr>
          <a:xfrm>
            <a:off x="8767440" y="649008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7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0" name="PlaceHolder 4"/>
          <p:cNvSpPr>
            <a:spLocks noGrp="1"/>
          </p:cNvSpPr>
          <p:nvPr>
            <p:ph/>
          </p:nvPr>
        </p:nvSpPr>
        <p:spPr>
          <a:xfrm>
            <a:off x="8372160" y="6681960"/>
            <a:ext cx="77148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26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2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2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48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26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3" name="PlaceHolder 3"/>
          <p:cNvSpPr>
            <a:spLocks noGrp="1"/>
          </p:cNvSpPr>
          <p:nvPr>
            <p:ph/>
          </p:nvPr>
        </p:nvSpPr>
        <p:spPr>
          <a:xfrm>
            <a:off x="8372160" y="6681960"/>
            <a:ext cx="77148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26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2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5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7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6" name="PlaceHolder 3"/>
          <p:cNvSpPr>
            <a:spLocks noGrp="1"/>
          </p:cNvSpPr>
          <p:nvPr>
            <p:ph/>
          </p:nvPr>
        </p:nvSpPr>
        <p:spPr>
          <a:xfrm>
            <a:off x="8767440" y="649008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7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7" name="PlaceHolder 4"/>
          <p:cNvSpPr>
            <a:spLocks noGrp="1"/>
          </p:cNvSpPr>
          <p:nvPr>
            <p:ph/>
          </p:nvPr>
        </p:nvSpPr>
        <p:spPr>
          <a:xfrm>
            <a:off x="8372160" y="668196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7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8" name="PlaceHolder 5"/>
          <p:cNvSpPr>
            <a:spLocks noGrp="1"/>
          </p:cNvSpPr>
          <p:nvPr>
            <p:ph/>
          </p:nvPr>
        </p:nvSpPr>
        <p:spPr>
          <a:xfrm>
            <a:off x="8767440" y="668196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7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2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0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24804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3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1" name="PlaceHolder 3"/>
          <p:cNvSpPr>
            <a:spLocks noGrp="1"/>
          </p:cNvSpPr>
          <p:nvPr>
            <p:ph/>
          </p:nvPr>
        </p:nvSpPr>
        <p:spPr>
          <a:xfrm>
            <a:off x="8633160" y="6490080"/>
            <a:ext cx="24804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3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2" name="PlaceHolder 4"/>
          <p:cNvSpPr>
            <a:spLocks noGrp="1"/>
          </p:cNvSpPr>
          <p:nvPr>
            <p:ph/>
          </p:nvPr>
        </p:nvSpPr>
        <p:spPr>
          <a:xfrm>
            <a:off x="8893800" y="6490080"/>
            <a:ext cx="24804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3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3" name="PlaceHolder 5"/>
          <p:cNvSpPr>
            <a:spLocks noGrp="1"/>
          </p:cNvSpPr>
          <p:nvPr>
            <p:ph/>
          </p:nvPr>
        </p:nvSpPr>
        <p:spPr>
          <a:xfrm>
            <a:off x="8372160" y="6681960"/>
            <a:ext cx="24804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3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4" name="PlaceHolder 6"/>
          <p:cNvSpPr>
            <a:spLocks noGrp="1"/>
          </p:cNvSpPr>
          <p:nvPr>
            <p:ph/>
          </p:nvPr>
        </p:nvSpPr>
        <p:spPr>
          <a:xfrm>
            <a:off x="8633160" y="6681960"/>
            <a:ext cx="24804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3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5" name="PlaceHolder 7"/>
          <p:cNvSpPr>
            <a:spLocks noGrp="1"/>
          </p:cNvSpPr>
          <p:nvPr>
            <p:ph/>
          </p:nvPr>
        </p:nvSpPr>
        <p:spPr>
          <a:xfrm>
            <a:off x="8893800" y="6681960"/>
            <a:ext cx="24804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3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34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376200" cy="367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23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/>
          </p:nvPr>
        </p:nvSpPr>
        <p:spPr>
          <a:xfrm>
            <a:off x="8767440" y="6490080"/>
            <a:ext cx="376200" cy="367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23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subTitle"/>
          </p:nvPr>
        </p:nvSpPr>
        <p:spPr>
          <a:xfrm>
            <a:off x="588600" y="367920"/>
            <a:ext cx="7886520" cy="2509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7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7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8" name="PlaceHolder 3"/>
          <p:cNvSpPr>
            <a:spLocks noGrp="1"/>
          </p:cNvSpPr>
          <p:nvPr>
            <p:ph/>
          </p:nvPr>
        </p:nvSpPr>
        <p:spPr>
          <a:xfrm>
            <a:off x="8767440" y="6490080"/>
            <a:ext cx="376200" cy="367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23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9" name="PlaceHolder 4"/>
          <p:cNvSpPr>
            <a:spLocks noGrp="1"/>
          </p:cNvSpPr>
          <p:nvPr>
            <p:ph/>
          </p:nvPr>
        </p:nvSpPr>
        <p:spPr>
          <a:xfrm>
            <a:off x="8372160" y="668196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7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1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376200" cy="367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23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2" name="PlaceHolder 3"/>
          <p:cNvSpPr>
            <a:spLocks noGrp="1"/>
          </p:cNvSpPr>
          <p:nvPr>
            <p:ph/>
          </p:nvPr>
        </p:nvSpPr>
        <p:spPr>
          <a:xfrm>
            <a:off x="8767440" y="649008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7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3" name="PlaceHolder 4"/>
          <p:cNvSpPr>
            <a:spLocks noGrp="1"/>
          </p:cNvSpPr>
          <p:nvPr>
            <p:ph/>
          </p:nvPr>
        </p:nvSpPr>
        <p:spPr>
          <a:xfrm>
            <a:off x="8767440" y="668196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7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5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7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6" name="PlaceHolder 3"/>
          <p:cNvSpPr>
            <a:spLocks noGrp="1"/>
          </p:cNvSpPr>
          <p:nvPr>
            <p:ph/>
          </p:nvPr>
        </p:nvSpPr>
        <p:spPr>
          <a:xfrm>
            <a:off x="8767440" y="649008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7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7" name="PlaceHolder 4"/>
          <p:cNvSpPr>
            <a:spLocks noGrp="1"/>
          </p:cNvSpPr>
          <p:nvPr>
            <p:ph/>
          </p:nvPr>
        </p:nvSpPr>
        <p:spPr>
          <a:xfrm>
            <a:off x="8372160" y="6681960"/>
            <a:ext cx="77148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26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png"/><Relationship Id="rId3" Type="http://schemas.openxmlformats.org/officeDocument/2006/relationships/slideLayout" Target="../slideLayouts/slideLayout1.xml"/><Relationship Id="rId4" Type="http://schemas.openxmlformats.org/officeDocument/2006/relationships/slideLayout" Target="../slideLayouts/slideLayout2.xml"/><Relationship Id="rId5" Type="http://schemas.openxmlformats.org/officeDocument/2006/relationships/slideLayout" Target="../slideLayouts/slideLayout3.xml"/><Relationship Id="rId6" Type="http://schemas.openxmlformats.org/officeDocument/2006/relationships/slideLayout" Target="../slideLayouts/slideLayout4.xml"/><Relationship Id="rId7" Type="http://schemas.openxmlformats.org/officeDocument/2006/relationships/slideLayout" Target="../slideLayouts/slideLayout5.xml"/><Relationship Id="rId8" Type="http://schemas.openxmlformats.org/officeDocument/2006/relationships/slideLayout" Target="../slideLayouts/slideLayout6.xml"/><Relationship Id="rId9" Type="http://schemas.openxmlformats.org/officeDocument/2006/relationships/slideLayout" Target="../slideLayouts/slideLayout7.xml"/><Relationship Id="rId10" Type="http://schemas.openxmlformats.org/officeDocument/2006/relationships/slideLayout" Target="../slideLayouts/slideLayout8.xml"/><Relationship Id="rId11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2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image" Target="../media/image1.png"/><Relationship Id="rId3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4.xml"/><Relationship Id="rId5" Type="http://schemas.openxmlformats.org/officeDocument/2006/relationships/slideLayout" Target="../slideLayouts/slideLayout15.xml"/><Relationship Id="rId6" Type="http://schemas.openxmlformats.org/officeDocument/2006/relationships/slideLayout" Target="../slideLayouts/slideLayout16.xml"/><Relationship Id="rId7" Type="http://schemas.openxmlformats.org/officeDocument/2006/relationships/slideLayout" Target="../slideLayouts/slideLayout17.xml"/><Relationship Id="rId8" Type="http://schemas.openxmlformats.org/officeDocument/2006/relationships/slideLayout" Target="../slideLayouts/slideLayout18.xml"/><Relationship Id="rId9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1.xml"/><Relationship Id="rId12" Type="http://schemas.openxmlformats.org/officeDocument/2006/relationships/slideLayout" Target="../slideLayouts/slideLayout22.xml"/><Relationship Id="rId13" Type="http://schemas.openxmlformats.org/officeDocument/2006/relationships/slideLayout" Target="../slideLayouts/slideLayout23.xml"/><Relationship Id="rId14" Type="http://schemas.openxmlformats.org/officeDocument/2006/relationships/slideLayout" Target="../slideLayouts/slideLayout24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0" name="Connecteur droit 7"/>
          <p:cNvCxnSpPr/>
          <p:nvPr/>
        </p:nvCxnSpPr>
        <p:spPr>
          <a:xfrm flipV="1">
            <a:off x="0" y="0"/>
            <a:ext cx="360" cy="6858360"/>
          </a:xfrm>
          <a:prstGeom prst="straightConnector1">
            <a:avLst/>
          </a:prstGeom>
          <a:ln w="76200">
            <a:solidFill>
              <a:srgbClr val="ed7d31">
                <a:lumMod val="60000"/>
                <a:lumOff val="40000"/>
              </a:srgbClr>
            </a:solidFill>
          </a:ln>
        </p:spPr>
      </p:cxnSp>
      <p:sp>
        <p:nvSpPr>
          <p:cNvPr id="1" name="ZoneTexte 8"/>
          <p:cNvSpPr/>
          <p:nvPr/>
        </p:nvSpPr>
        <p:spPr>
          <a:xfrm>
            <a:off x="39240" y="346320"/>
            <a:ext cx="8481600" cy="577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Webdings"/>
              </a:rPr>
              <a:t>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2" name="Rectangle 9"/>
          <p:cNvSpPr/>
          <p:nvPr/>
        </p:nvSpPr>
        <p:spPr>
          <a:xfrm>
            <a:off x="7934400" y="0"/>
            <a:ext cx="1209960" cy="32436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0" lang="fr-FR" sz="1800" spc="-1" strike="noStrike">
                <a:solidFill>
                  <a:schemeClr val="lt1"/>
                </a:solidFill>
                <a:latin typeface="Calibri"/>
              </a:rPr>
              <a:t>Séance 96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3" name="Rectangle 10"/>
          <p:cNvSpPr/>
          <p:nvPr/>
        </p:nvSpPr>
        <p:spPr>
          <a:xfrm>
            <a:off x="39240" y="0"/>
            <a:ext cx="7849440" cy="32436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91000"/>
          </a:bodyPr>
          <a:p>
            <a:pPr indent="0">
              <a:lnSpc>
                <a:spcPct val="90000"/>
              </a:lnSpc>
              <a:buNone/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Modifiez le style du titre</a:t>
            </a:r>
            <a:endParaRPr b="0" lang="en-US" sz="36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 type="body"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rm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X/X</a:t>
            </a:r>
            <a:endParaRPr b="0" lang="en-US" sz="20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6" name="Image 1" descr=""/>
          <p:cNvPicPr/>
          <p:nvPr/>
        </p:nvPicPr>
        <p:blipFill>
          <a:blip r:embed="rId2"/>
          <a:stretch/>
        </p:blipFill>
        <p:spPr>
          <a:xfrm>
            <a:off x="39240" y="6498000"/>
            <a:ext cx="519120" cy="359640"/>
          </a:xfrm>
          <a:prstGeom prst="rect">
            <a:avLst/>
          </a:prstGeom>
          <a:ln w="0">
            <a:noFill/>
          </a:ln>
        </p:spPr>
      </p:pic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0" r:id="rId14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3" name="Connecteur droit 7"/>
          <p:cNvCxnSpPr/>
          <p:nvPr/>
        </p:nvCxnSpPr>
        <p:spPr>
          <a:xfrm flipV="1">
            <a:off x="0" y="0"/>
            <a:ext cx="360" cy="6858360"/>
          </a:xfrm>
          <a:prstGeom prst="straightConnector1">
            <a:avLst/>
          </a:prstGeom>
          <a:ln w="76200">
            <a:solidFill>
              <a:srgbClr val="ed7d31">
                <a:lumMod val="60000"/>
                <a:lumOff val="40000"/>
              </a:srgbClr>
            </a:solidFill>
          </a:ln>
        </p:spPr>
      </p:cxnSp>
      <p:sp>
        <p:nvSpPr>
          <p:cNvPr id="44" name="ZoneTexte 8"/>
          <p:cNvSpPr/>
          <p:nvPr/>
        </p:nvSpPr>
        <p:spPr>
          <a:xfrm>
            <a:off x="39240" y="346320"/>
            <a:ext cx="8481600" cy="577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Webdings"/>
              </a:rPr>
              <a:t>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45" name="Rectangle 9"/>
          <p:cNvSpPr/>
          <p:nvPr/>
        </p:nvSpPr>
        <p:spPr>
          <a:xfrm>
            <a:off x="7934400" y="0"/>
            <a:ext cx="1209960" cy="32436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0" lang="fr-FR" sz="1800" spc="-1" strike="noStrike">
                <a:solidFill>
                  <a:schemeClr val="lt1"/>
                </a:solidFill>
                <a:latin typeface="Calibri"/>
              </a:rPr>
              <a:t>Séance 96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46" name="Rectangle 10"/>
          <p:cNvSpPr/>
          <p:nvPr/>
        </p:nvSpPr>
        <p:spPr>
          <a:xfrm>
            <a:off x="39240" y="0"/>
            <a:ext cx="7849440" cy="32436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47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91000"/>
          </a:bodyPr>
          <a:p>
            <a:pPr indent="0">
              <a:lnSpc>
                <a:spcPct val="90000"/>
              </a:lnSpc>
              <a:buNone/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Modifiez le style du titre</a:t>
            </a:r>
            <a:endParaRPr b="0" lang="en-US" sz="36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8" name="PlaceHolder 2"/>
          <p:cNvSpPr>
            <a:spLocks noGrp="1"/>
          </p:cNvSpPr>
          <p:nvPr>
            <p:ph type="body"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rm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X/X</a:t>
            </a:r>
            <a:endParaRPr b="0" lang="en-US" sz="20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49" name="Image 1" descr=""/>
          <p:cNvPicPr/>
          <p:nvPr/>
        </p:nvPicPr>
        <p:blipFill>
          <a:blip r:embed="rId2"/>
          <a:stretch/>
        </p:blipFill>
        <p:spPr>
          <a:xfrm>
            <a:off x="39240" y="6498000"/>
            <a:ext cx="519120" cy="359640"/>
          </a:xfrm>
          <a:prstGeom prst="rect">
            <a:avLst/>
          </a:prstGeom>
          <a:ln w="0">
            <a:noFill/>
          </a:ln>
        </p:spPr>
      </p:pic>
    </p:spTree>
  </p:cSld>
  <p:clrMap bg1="lt1" bg2="lt2" tx1="dk1" tx2="dk2" accent1="accent1" accent2="accent2" accent3="accent3" accent4="accent4" accent5="accent5" accent6="accent6" hlink="hlink" folHlink="folHlink"/>
  <p:sldLayoutIdLst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  <p:sldLayoutId id="2147483672" r:id="rId13"/>
    <p:sldLayoutId id="2147483673" r:id="rId14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2.png"/><Relationship Id="rId2" Type="http://schemas.openxmlformats.org/officeDocument/2006/relationships/slideLayout" Target="../slideLayouts/slideLayout1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image" Target="../media/image3.png"/><Relationship Id="rId2" Type="http://schemas.openxmlformats.org/officeDocument/2006/relationships/image" Target="../media/image4.png"/><Relationship Id="rId3" Type="http://schemas.openxmlformats.org/officeDocument/2006/relationships/slideLayout" Target="../slideLayouts/slideLayout1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image" Target="../media/image3.png"/><Relationship Id="rId2" Type="http://schemas.openxmlformats.org/officeDocument/2006/relationships/image" Target="../media/image4.png"/><Relationship Id="rId3" Type="http://schemas.openxmlformats.org/officeDocument/2006/relationships/slideLayout" Target="../slideLayouts/slideLayout1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image" Target="../media/image3.png"/><Relationship Id="rId2" Type="http://schemas.openxmlformats.org/officeDocument/2006/relationships/image" Target="../media/image4.png"/><Relationship Id="rId3" Type="http://schemas.openxmlformats.org/officeDocument/2006/relationships/slideLayout" Target="../slideLayouts/slideLayout13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image" Target="../media/image3.png"/><Relationship Id="rId2" Type="http://schemas.openxmlformats.org/officeDocument/2006/relationships/image" Target="../media/image4.png"/><Relationship Id="rId3" Type="http://schemas.openxmlformats.org/officeDocument/2006/relationships/slideLayout" Target="../slideLayouts/slideLayout1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image" Target="../media/image3.png"/><Relationship Id="rId2" Type="http://schemas.openxmlformats.org/officeDocument/2006/relationships/image" Target="../media/image4.png"/><Relationship Id="rId3" Type="http://schemas.openxmlformats.org/officeDocument/2006/relationships/slideLayout" Target="../slideLayouts/slideLayout13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91000"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7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grpSp>
        <p:nvGrpSpPr>
          <p:cNvPr id="88" name="Groupe 3"/>
          <p:cNvGrpSpPr/>
          <p:nvPr/>
        </p:nvGrpSpPr>
        <p:grpSpPr>
          <a:xfrm>
            <a:off x="0" y="330120"/>
            <a:ext cx="9143640" cy="6527520"/>
            <a:chOff x="0" y="330120"/>
            <a:chExt cx="9143640" cy="6527520"/>
          </a:xfrm>
        </p:grpSpPr>
        <p:sp>
          <p:nvSpPr>
            <p:cNvPr id="89" name="Rectangle 4"/>
            <p:cNvSpPr/>
            <p:nvPr/>
          </p:nvSpPr>
          <p:spPr>
            <a:xfrm>
              <a:off x="0" y="330120"/>
              <a:ext cx="9143640" cy="6527520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90" name="ZoneTexte 5"/>
            <p:cNvSpPr/>
            <p:nvPr/>
          </p:nvSpPr>
          <p:spPr>
            <a:xfrm>
              <a:off x="2063880" y="3009960"/>
              <a:ext cx="6150960" cy="10036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</a:pPr>
              <a:endParaRPr b="0" lang="fr-FR" sz="2800" spc="-1" strike="noStrike">
                <a:latin typeface="Arial"/>
              </a:endParaRPr>
            </a:p>
            <a:p>
              <a:pPr marL="457200" indent="-457200">
                <a:lnSpc>
                  <a:spcPct val="100000"/>
                </a:lnSpc>
                <a:buClr>
                  <a:srgbClr val="ffffff"/>
                </a:buClr>
                <a:buFont typeface="Wingdings" charset="2"/>
                <a:buChar char=""/>
              </a:pPr>
              <a:r>
                <a:rPr b="1" lang="fr-FR" sz="3200" spc="-1" strike="noStrike">
                  <a:solidFill>
                    <a:srgbClr val="ffffff"/>
                  </a:solidFill>
                  <a:latin typeface="Calibri"/>
                </a:rPr>
                <a:t>Je résous un problème de durée</a:t>
              </a:r>
              <a:endParaRPr b="0" lang="fr-FR" sz="3200" spc="-1" strike="noStrike">
                <a:latin typeface="Arial"/>
              </a:endParaRPr>
            </a:p>
          </p:txBody>
        </p:sp>
        <p:pic>
          <p:nvPicPr>
            <p:cNvPr id="91" name="Image 6" descr=""/>
            <p:cNvPicPr/>
            <p:nvPr/>
          </p:nvPicPr>
          <p:blipFill>
            <a:blip r:embed="rId1"/>
            <a:stretch/>
          </p:blipFill>
          <p:spPr>
            <a:xfrm>
              <a:off x="3654360" y="571320"/>
              <a:ext cx="1834920" cy="1265760"/>
            </a:xfrm>
            <a:prstGeom prst="rect">
              <a:avLst/>
            </a:prstGeom>
            <a:ln w="0">
              <a:noFill/>
            </a:ln>
          </p:spPr>
        </p:pic>
      </p:grp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PlaceHolder 1"/>
          <p:cNvSpPr>
            <a:spLocks noGrp="1"/>
          </p:cNvSpPr>
          <p:nvPr>
            <p:ph type="title"/>
          </p:nvPr>
        </p:nvSpPr>
        <p:spPr>
          <a:xfrm>
            <a:off x="533160" y="198360"/>
            <a:ext cx="7886520" cy="75924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81000"/>
          </a:bodyPr>
          <a:p>
            <a:pPr indent="0">
              <a:lnSpc>
                <a:spcPct val="150000"/>
              </a:lnSpc>
              <a:buNone/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Problème en image </a:t>
            </a:r>
            <a:r>
              <a:rPr b="1" lang="fr-FR" sz="3600" spc="-1" strike="noStrike">
                <a:solidFill>
                  <a:srgbClr val="000000"/>
                </a:solidFill>
                <a:latin typeface="Calibri"/>
              </a:rPr>
              <a:t>8</a:t>
            </a:r>
            <a:endParaRPr b="0" lang="en-US" sz="36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3" name="Rectangle : coins arrondis 2"/>
          <p:cNvSpPr/>
          <p:nvPr/>
        </p:nvSpPr>
        <p:spPr>
          <a:xfrm>
            <a:off x="430560" y="1208880"/>
            <a:ext cx="8066160" cy="5013360"/>
          </a:xfrm>
          <a:prstGeom prst="roundRect">
            <a:avLst>
              <a:gd name="adj" fmla="val 2843"/>
            </a:avLst>
          </a:prstGeom>
          <a:noFill/>
          <a:ln w="57150">
            <a:solidFill>
              <a:srgbClr val="00b0f0"/>
            </a:solidFill>
          </a:ln>
          <a:effectLst>
            <a:outerShdw algn="tl" blurRad="50760" dir="2700000" dist="37674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numCol="1" spcCol="0" lIns="36000" rIns="36000" tIns="36000" bIns="36000" anchor="t">
            <a:noAutofit/>
          </a:bodyPr>
          <a:p>
            <a:pPr>
              <a:lnSpc>
                <a:spcPct val="107000"/>
              </a:lnSpc>
              <a:spcAft>
                <a:spcPts val="799"/>
              </a:spcAft>
            </a:pPr>
            <a:endParaRPr b="0" lang="fr-FR" sz="1800" spc="-1" strike="noStrike">
              <a:latin typeface="Arial"/>
            </a:endParaRPr>
          </a:p>
          <a:p>
            <a:pPr>
              <a:lnSpc>
                <a:spcPct val="107000"/>
              </a:lnSpc>
              <a:spcAft>
                <a:spcPts val="799"/>
              </a:spcAft>
            </a:pPr>
            <a:r>
              <a:rPr b="0" lang="fr-FR" sz="1800" spc="-1" strike="noStrike">
                <a:solidFill>
                  <a:srgbClr val="000000"/>
                </a:solidFill>
                <a:latin typeface="Calibri"/>
                <a:ea typeface="Calibri"/>
              </a:rPr>
              <a:t> </a:t>
            </a:r>
            <a:endParaRPr b="0" lang="fr-FR" sz="1800" spc="-1" strike="noStrike">
              <a:latin typeface="Arial"/>
            </a:endParaRPr>
          </a:p>
          <a:p>
            <a:pPr>
              <a:lnSpc>
                <a:spcPct val="107000"/>
              </a:lnSpc>
              <a:spcAft>
                <a:spcPts val="799"/>
              </a:spcAft>
            </a:pPr>
            <a:r>
              <a:rPr b="0" lang="fr-FR" sz="1800" spc="-1" strike="noStrike">
                <a:solidFill>
                  <a:srgbClr val="000000"/>
                </a:solidFill>
                <a:latin typeface="Calibri"/>
                <a:ea typeface="Calibri"/>
              </a:rPr>
              <a:t> 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94" name="Zone de texte 2"/>
          <p:cNvSpPr/>
          <p:nvPr/>
        </p:nvSpPr>
        <p:spPr>
          <a:xfrm>
            <a:off x="4030200" y="1302480"/>
            <a:ext cx="4320000" cy="4029480"/>
          </a:xfrm>
          <a:prstGeom prst="rect">
            <a:avLst/>
          </a:prstGeom>
          <a:solidFill>
            <a:schemeClr val="lt1"/>
          </a:solidFill>
          <a:ln w="6350">
            <a:noFill/>
          </a:ln>
        </p:spPr>
        <p:style>
          <a:lnRef idx="0"/>
          <a:fillRef idx="0"/>
          <a:effectRef idx="0"/>
          <a:fontRef idx="minor"/>
        </p:style>
        <p:txBody>
          <a:bodyPr numCol="1" spcCol="0" anchor="t">
            <a:noAutofit/>
          </a:bodyPr>
          <a:p>
            <a:pPr>
              <a:lnSpc>
                <a:spcPct val="100000"/>
              </a:lnSpc>
              <a:spcBef>
                <a:spcPts val="439"/>
              </a:spcBef>
            </a:pPr>
            <a:r>
              <a:rPr b="0" lang="fr-FR" sz="2800" spc="-35" strike="noStrike">
                <a:solidFill>
                  <a:srgbClr val="231f20"/>
                </a:solidFill>
                <a:latin typeface="Calibri"/>
                <a:ea typeface="Arial"/>
              </a:rPr>
              <a:t>L’horloge du haut indique le début de la séance de sport de l’après-midi et l’horloge du bas indique la fin de la séance. </a:t>
            </a:r>
            <a:r>
              <a:rPr b="1" lang="fr-FR" sz="2800" spc="-35" strike="noStrike">
                <a:solidFill>
                  <a:srgbClr val="231f20"/>
                </a:solidFill>
                <a:latin typeface="Calibri"/>
                <a:ea typeface="Arial"/>
              </a:rPr>
              <a:t>Combien de temps dure la séance de sport ? </a:t>
            </a:r>
            <a:endParaRPr b="0" lang="fr-FR" sz="2800" spc="-1" strike="noStrike">
              <a:latin typeface="Arial"/>
            </a:endParaRPr>
          </a:p>
        </p:txBody>
      </p:sp>
      <p:sp>
        <p:nvSpPr>
          <p:cNvPr id="95" name="Organigramme : Connecteur 6"/>
          <p:cNvSpPr/>
          <p:nvPr/>
        </p:nvSpPr>
        <p:spPr>
          <a:xfrm>
            <a:off x="3321000" y="1440360"/>
            <a:ext cx="392040" cy="392040"/>
          </a:xfrm>
          <a:prstGeom prst="flowChartConnector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2400" spc="-1" strike="noStrike">
                <a:solidFill>
                  <a:schemeClr val="lt1"/>
                </a:solidFill>
                <a:latin typeface="Calibri"/>
              </a:rPr>
              <a:t>1</a:t>
            </a:r>
            <a:endParaRPr b="0" lang="fr-FR" sz="2400" spc="-1" strike="noStrike">
              <a:latin typeface="Arial"/>
            </a:endParaRPr>
          </a:p>
        </p:txBody>
      </p:sp>
      <p:pic>
        <p:nvPicPr>
          <p:cNvPr id="96" name="Image 3" descr=""/>
          <p:cNvPicPr/>
          <p:nvPr/>
        </p:nvPicPr>
        <p:blipFill>
          <a:blip r:embed="rId1"/>
          <a:stretch/>
        </p:blipFill>
        <p:spPr>
          <a:xfrm>
            <a:off x="793440" y="1528200"/>
            <a:ext cx="1919520" cy="1919520"/>
          </a:xfrm>
          <a:prstGeom prst="rect">
            <a:avLst/>
          </a:prstGeom>
          <a:ln w="0">
            <a:noFill/>
          </a:ln>
        </p:spPr>
      </p:pic>
      <p:pic>
        <p:nvPicPr>
          <p:cNvPr id="97" name="Image 5" descr=""/>
          <p:cNvPicPr/>
          <p:nvPr/>
        </p:nvPicPr>
        <p:blipFill>
          <a:blip r:embed="rId2"/>
          <a:stretch/>
        </p:blipFill>
        <p:spPr>
          <a:xfrm>
            <a:off x="730800" y="3799080"/>
            <a:ext cx="2027160" cy="199008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PlaceHolder 1"/>
          <p:cNvSpPr>
            <a:spLocks noGrp="1"/>
          </p:cNvSpPr>
          <p:nvPr>
            <p:ph type="title"/>
          </p:nvPr>
        </p:nvSpPr>
        <p:spPr>
          <a:xfrm>
            <a:off x="533160" y="198360"/>
            <a:ext cx="7886520" cy="75924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81000"/>
          </a:bodyPr>
          <a:p>
            <a:pPr indent="0">
              <a:lnSpc>
                <a:spcPct val="150000"/>
              </a:lnSpc>
              <a:buNone/>
            </a:pPr>
            <a:r>
              <a:rPr b="0" lang="fr-FR" sz="3600" spc="-1" strike="noStrike">
                <a:solidFill>
                  <a:srgbClr val="c00000"/>
                </a:solidFill>
                <a:latin typeface="Calibri"/>
              </a:rPr>
              <a:t>Correction</a:t>
            </a:r>
            <a:endParaRPr b="0" lang="en-US" sz="36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9" name="Rectangle : coins arrondis 2"/>
          <p:cNvSpPr/>
          <p:nvPr/>
        </p:nvSpPr>
        <p:spPr>
          <a:xfrm>
            <a:off x="430560" y="1208880"/>
            <a:ext cx="8066160" cy="5013360"/>
          </a:xfrm>
          <a:prstGeom prst="roundRect">
            <a:avLst>
              <a:gd name="adj" fmla="val 2843"/>
            </a:avLst>
          </a:prstGeom>
          <a:noFill/>
          <a:ln w="57150">
            <a:solidFill>
              <a:srgbClr val="00b0f0"/>
            </a:solidFill>
          </a:ln>
          <a:effectLst>
            <a:outerShdw algn="tl" blurRad="50760" dir="2700000" dist="37674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numCol="1" spcCol="0" lIns="36000" rIns="36000" tIns="36000" bIns="36000" anchor="t">
            <a:noAutofit/>
          </a:bodyPr>
          <a:p>
            <a:pPr>
              <a:lnSpc>
                <a:spcPct val="107000"/>
              </a:lnSpc>
              <a:spcAft>
                <a:spcPts val="799"/>
              </a:spcAft>
            </a:pPr>
            <a:endParaRPr b="0" lang="fr-FR" sz="1800" spc="-1" strike="noStrike">
              <a:latin typeface="Arial"/>
            </a:endParaRPr>
          </a:p>
          <a:p>
            <a:pPr>
              <a:lnSpc>
                <a:spcPct val="107000"/>
              </a:lnSpc>
              <a:spcAft>
                <a:spcPts val="799"/>
              </a:spcAft>
            </a:pPr>
            <a:r>
              <a:rPr b="0" lang="fr-FR" sz="1800" spc="-1" strike="noStrike">
                <a:solidFill>
                  <a:srgbClr val="000000"/>
                </a:solidFill>
                <a:latin typeface="Calibri"/>
                <a:ea typeface="Calibri"/>
              </a:rPr>
              <a:t> </a:t>
            </a:r>
            <a:endParaRPr b="0" lang="fr-FR" sz="1800" spc="-1" strike="noStrike">
              <a:latin typeface="Arial"/>
            </a:endParaRPr>
          </a:p>
          <a:p>
            <a:pPr>
              <a:lnSpc>
                <a:spcPct val="107000"/>
              </a:lnSpc>
              <a:spcAft>
                <a:spcPts val="799"/>
              </a:spcAft>
            </a:pPr>
            <a:r>
              <a:rPr b="0" lang="fr-FR" sz="1800" spc="-1" strike="noStrike">
                <a:solidFill>
                  <a:srgbClr val="000000"/>
                </a:solidFill>
                <a:latin typeface="Calibri"/>
                <a:ea typeface="Calibri"/>
              </a:rPr>
              <a:t> 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100" name="Zone de texte 2"/>
          <p:cNvSpPr/>
          <p:nvPr/>
        </p:nvSpPr>
        <p:spPr>
          <a:xfrm>
            <a:off x="4030200" y="1302480"/>
            <a:ext cx="4320000" cy="2389680"/>
          </a:xfrm>
          <a:prstGeom prst="rect">
            <a:avLst/>
          </a:prstGeom>
          <a:solidFill>
            <a:schemeClr val="lt1"/>
          </a:solidFill>
          <a:ln w="6350">
            <a:noFill/>
          </a:ln>
        </p:spPr>
        <p:style>
          <a:lnRef idx="0"/>
          <a:fillRef idx="0"/>
          <a:effectRef idx="0"/>
          <a:fontRef idx="minor"/>
        </p:style>
        <p:txBody>
          <a:bodyPr numCol="1" spcCol="0" anchor="t">
            <a:noAutofit/>
          </a:bodyPr>
          <a:p>
            <a:pPr>
              <a:lnSpc>
                <a:spcPct val="100000"/>
              </a:lnSpc>
              <a:spcBef>
                <a:spcPts val="439"/>
              </a:spcBef>
            </a:pPr>
            <a:r>
              <a:rPr b="0" lang="fr-FR" sz="2800" spc="-35" strike="noStrike">
                <a:solidFill>
                  <a:srgbClr val="231f20"/>
                </a:solidFill>
                <a:latin typeface="Calibri"/>
                <a:ea typeface="Arial"/>
              </a:rPr>
              <a:t>L’horloge du haut indique le début de la séance de sport de l’après-midi et l’horloge du bas indique la fin de la séance. </a:t>
            </a:r>
            <a:r>
              <a:rPr b="1" lang="fr-FR" sz="2800" spc="-35" strike="noStrike">
                <a:solidFill>
                  <a:srgbClr val="231f20"/>
                </a:solidFill>
                <a:latin typeface="Calibri"/>
                <a:ea typeface="Arial"/>
              </a:rPr>
              <a:t>Combien de temps dure la séance de sport ? </a:t>
            </a:r>
            <a:endParaRPr b="0" lang="fr-FR" sz="2800" spc="-1" strike="noStrike">
              <a:latin typeface="Arial"/>
            </a:endParaRPr>
          </a:p>
        </p:txBody>
      </p:sp>
      <p:sp>
        <p:nvSpPr>
          <p:cNvPr id="101" name="Organigramme : Connecteur 12"/>
          <p:cNvSpPr/>
          <p:nvPr/>
        </p:nvSpPr>
        <p:spPr>
          <a:xfrm>
            <a:off x="3321000" y="1440360"/>
            <a:ext cx="392040" cy="392040"/>
          </a:xfrm>
          <a:prstGeom prst="flowChartConnector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2400" spc="-1" strike="noStrike">
                <a:solidFill>
                  <a:schemeClr val="lt1"/>
                </a:solidFill>
                <a:latin typeface="Calibri"/>
              </a:rPr>
              <a:t>1</a:t>
            </a:r>
            <a:endParaRPr b="0" lang="fr-FR" sz="2400" spc="-1" strike="noStrike">
              <a:latin typeface="Arial"/>
            </a:endParaRPr>
          </a:p>
        </p:txBody>
      </p:sp>
      <p:pic>
        <p:nvPicPr>
          <p:cNvPr id="102" name="Image 4" descr=""/>
          <p:cNvPicPr/>
          <p:nvPr/>
        </p:nvPicPr>
        <p:blipFill>
          <a:blip r:embed="rId1"/>
          <a:stretch/>
        </p:blipFill>
        <p:spPr>
          <a:xfrm>
            <a:off x="793440" y="1528200"/>
            <a:ext cx="1919520" cy="1919520"/>
          </a:xfrm>
          <a:prstGeom prst="rect">
            <a:avLst/>
          </a:prstGeom>
          <a:ln w="0">
            <a:noFill/>
          </a:ln>
        </p:spPr>
      </p:pic>
      <p:pic>
        <p:nvPicPr>
          <p:cNvPr id="103" name="Image 5" descr=""/>
          <p:cNvPicPr/>
          <p:nvPr/>
        </p:nvPicPr>
        <p:blipFill>
          <a:blip r:embed="rId2"/>
          <a:stretch/>
        </p:blipFill>
        <p:spPr>
          <a:xfrm>
            <a:off x="730800" y="3799080"/>
            <a:ext cx="2027160" cy="1990080"/>
          </a:xfrm>
          <a:prstGeom prst="rect">
            <a:avLst/>
          </a:prstGeom>
          <a:ln w="0">
            <a:noFill/>
          </a:ln>
        </p:spPr>
      </p:pic>
      <p:cxnSp>
        <p:nvCxnSpPr>
          <p:cNvPr id="104" name="Connecteur droit avec flèche 7"/>
          <p:cNvCxnSpPr/>
          <p:nvPr/>
        </p:nvCxnSpPr>
        <p:spPr>
          <a:xfrm>
            <a:off x="3443400" y="4800960"/>
            <a:ext cx="4293000" cy="360"/>
          </a:xfrm>
          <a:prstGeom prst="straightConnector1">
            <a:avLst/>
          </a:prstGeom>
          <a:ln w="19050">
            <a:solidFill>
              <a:srgbClr val="000000"/>
            </a:solidFill>
            <a:tailEnd len="med" type="triangle" w="med"/>
          </a:ln>
        </p:spPr>
      </p:cxnSp>
      <p:cxnSp>
        <p:nvCxnSpPr>
          <p:cNvPr id="105" name="Connecteur droit 8"/>
          <p:cNvCxnSpPr/>
          <p:nvPr/>
        </p:nvCxnSpPr>
        <p:spPr>
          <a:xfrm>
            <a:off x="3891960" y="4633560"/>
            <a:ext cx="360" cy="335520"/>
          </a:xfrm>
          <a:prstGeom prst="straightConnector1">
            <a:avLst/>
          </a:prstGeom>
          <a:ln w="19050">
            <a:solidFill>
              <a:srgbClr val="000000"/>
            </a:solidFill>
          </a:ln>
        </p:spPr>
      </p:cxnSp>
      <p:cxnSp>
        <p:nvCxnSpPr>
          <p:cNvPr id="106" name="Connecteur droit 10"/>
          <p:cNvCxnSpPr/>
          <p:nvPr/>
        </p:nvCxnSpPr>
        <p:spPr>
          <a:xfrm>
            <a:off x="7161120" y="4653720"/>
            <a:ext cx="360" cy="335880"/>
          </a:xfrm>
          <a:prstGeom prst="straightConnector1">
            <a:avLst/>
          </a:prstGeom>
          <a:ln w="19050">
            <a:solidFill>
              <a:srgbClr val="000000"/>
            </a:solidFill>
          </a:ln>
        </p:spPr>
      </p:cxnSp>
      <p:sp>
        <p:nvSpPr>
          <p:cNvPr id="107" name="Arc 13"/>
          <p:cNvSpPr/>
          <p:nvPr/>
        </p:nvSpPr>
        <p:spPr>
          <a:xfrm>
            <a:off x="3847680" y="4220280"/>
            <a:ext cx="3268440" cy="590040"/>
          </a:xfrm>
          <a:prstGeom prst="arc">
            <a:avLst>
              <a:gd name="adj1" fmla="val 10813024"/>
              <a:gd name="adj2" fmla="val 0"/>
            </a:avLst>
          </a:prstGeom>
          <a:noFill/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08" name="ZoneTexte 14"/>
          <p:cNvSpPr/>
          <p:nvPr/>
        </p:nvSpPr>
        <p:spPr>
          <a:xfrm>
            <a:off x="5376240" y="3924000"/>
            <a:ext cx="300240" cy="363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1800" spc="-1" strike="noStrike">
                <a:solidFill>
                  <a:srgbClr val="c00000"/>
                </a:solidFill>
                <a:latin typeface="Calibri"/>
              </a:rPr>
              <a:t>?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109" name="ZoneTexte 15"/>
          <p:cNvSpPr/>
          <p:nvPr/>
        </p:nvSpPr>
        <p:spPr>
          <a:xfrm>
            <a:off x="3559680" y="4978440"/>
            <a:ext cx="828000" cy="3027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1400" spc="-1" strike="noStrike">
                <a:solidFill>
                  <a:srgbClr val="000000"/>
                </a:solidFill>
                <a:latin typeface="Calibri"/>
              </a:rPr>
              <a:t>13h45</a:t>
            </a:r>
            <a:endParaRPr b="0" lang="fr-FR" sz="1400" spc="-1" strike="noStrike">
              <a:latin typeface="Arial"/>
            </a:endParaRPr>
          </a:p>
        </p:txBody>
      </p:sp>
      <p:sp>
        <p:nvSpPr>
          <p:cNvPr id="110" name="ZoneTexte 16"/>
          <p:cNvSpPr/>
          <p:nvPr/>
        </p:nvSpPr>
        <p:spPr>
          <a:xfrm>
            <a:off x="6845760" y="4952880"/>
            <a:ext cx="828000" cy="3027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1400" spc="-1" strike="noStrike">
                <a:solidFill>
                  <a:srgbClr val="000000"/>
                </a:solidFill>
                <a:latin typeface="Calibri"/>
              </a:rPr>
              <a:t>15h20</a:t>
            </a:r>
            <a:endParaRPr b="0" lang="fr-FR" sz="1400" spc="-1" strike="noStrike">
              <a:latin typeface="Arial"/>
            </a:endParaRPr>
          </a:p>
        </p:txBody>
      </p:sp>
      <p:cxnSp>
        <p:nvCxnSpPr>
          <p:cNvPr id="111" name="Connecteur droit 17"/>
          <p:cNvCxnSpPr/>
          <p:nvPr/>
        </p:nvCxnSpPr>
        <p:spPr>
          <a:xfrm>
            <a:off x="5528160" y="4610520"/>
            <a:ext cx="360" cy="335880"/>
          </a:xfrm>
          <a:prstGeom prst="straightConnector1">
            <a:avLst/>
          </a:prstGeom>
          <a:ln w="19050">
            <a:solidFill>
              <a:srgbClr val="0070c0"/>
            </a:solidFill>
          </a:ln>
        </p:spPr>
      </p:cxnSp>
      <p:sp>
        <p:nvSpPr>
          <p:cNvPr id="112" name="ZoneTexte 18"/>
          <p:cNvSpPr/>
          <p:nvPr/>
        </p:nvSpPr>
        <p:spPr>
          <a:xfrm>
            <a:off x="5262480" y="4969080"/>
            <a:ext cx="828000" cy="3027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1400" spc="-1" strike="noStrike">
                <a:solidFill>
                  <a:srgbClr val="0070c0"/>
                </a:solidFill>
                <a:latin typeface="Calibri"/>
              </a:rPr>
              <a:t>14h</a:t>
            </a:r>
            <a:endParaRPr b="0" lang="fr-FR" sz="1400" spc="-1" strike="noStrike">
              <a:latin typeface="Arial"/>
            </a:endParaRPr>
          </a:p>
        </p:txBody>
      </p:sp>
      <p:sp>
        <p:nvSpPr>
          <p:cNvPr id="113" name="Arc 19"/>
          <p:cNvSpPr/>
          <p:nvPr/>
        </p:nvSpPr>
        <p:spPr>
          <a:xfrm>
            <a:off x="3894120" y="4512960"/>
            <a:ext cx="1631880" cy="572400"/>
          </a:xfrm>
          <a:prstGeom prst="arc">
            <a:avLst>
              <a:gd name="adj1" fmla="val 10813024"/>
              <a:gd name="adj2" fmla="val 0"/>
            </a:avLst>
          </a:prstGeom>
          <a:noFill/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14" name="ZoneTexte 20"/>
          <p:cNvSpPr/>
          <p:nvPr/>
        </p:nvSpPr>
        <p:spPr>
          <a:xfrm>
            <a:off x="4388040" y="4314240"/>
            <a:ext cx="828000" cy="2721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1200" spc="-1" strike="noStrike">
                <a:solidFill>
                  <a:srgbClr val="0070c0"/>
                </a:solidFill>
                <a:latin typeface="Calibri"/>
              </a:rPr>
              <a:t>15 min</a:t>
            </a:r>
            <a:endParaRPr b="0" lang="fr-FR" sz="1200" spc="-1" strike="noStrike">
              <a:latin typeface="Arial"/>
            </a:endParaRPr>
          </a:p>
        </p:txBody>
      </p:sp>
      <p:sp>
        <p:nvSpPr>
          <p:cNvPr id="115" name="Arc 21"/>
          <p:cNvSpPr/>
          <p:nvPr/>
        </p:nvSpPr>
        <p:spPr>
          <a:xfrm>
            <a:off x="5528880" y="4499280"/>
            <a:ext cx="1631880" cy="572400"/>
          </a:xfrm>
          <a:prstGeom prst="arc">
            <a:avLst>
              <a:gd name="adj1" fmla="val 10813024"/>
              <a:gd name="adj2" fmla="val 0"/>
            </a:avLst>
          </a:prstGeom>
          <a:noFill/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16" name="ZoneTexte 22"/>
          <p:cNvSpPr/>
          <p:nvPr/>
        </p:nvSpPr>
        <p:spPr>
          <a:xfrm>
            <a:off x="6022800" y="4300560"/>
            <a:ext cx="828000" cy="2721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1200" spc="-1" strike="noStrike">
                <a:solidFill>
                  <a:srgbClr val="0070c0"/>
                </a:solidFill>
                <a:latin typeface="Calibri"/>
              </a:rPr>
              <a:t>1h20</a:t>
            </a:r>
            <a:endParaRPr b="0" lang="fr-FR" sz="1200" spc="-1" strike="noStrike">
              <a:latin typeface="Arial"/>
            </a:endParaRPr>
          </a:p>
        </p:txBody>
      </p:sp>
      <p:sp>
        <p:nvSpPr>
          <p:cNvPr id="117" name="ZoneTexte 23"/>
          <p:cNvSpPr/>
          <p:nvPr/>
        </p:nvSpPr>
        <p:spPr>
          <a:xfrm>
            <a:off x="4064040" y="5402520"/>
            <a:ext cx="3126960" cy="3945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000" spc="-1" strike="noStrike">
                <a:solidFill>
                  <a:srgbClr val="0070c0"/>
                </a:solidFill>
                <a:latin typeface="Calibri"/>
              </a:rPr>
              <a:t>15 min + 1h20 = </a:t>
            </a:r>
            <a:r>
              <a:rPr b="1" lang="fr-FR" sz="2000" spc="-1" strike="noStrike">
                <a:solidFill>
                  <a:srgbClr val="ff0000"/>
                </a:solidFill>
                <a:latin typeface="Calibri"/>
              </a:rPr>
              <a:t>1h 35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118" name="ZoneTexte 24"/>
          <p:cNvSpPr/>
          <p:nvPr/>
        </p:nvSpPr>
        <p:spPr>
          <a:xfrm>
            <a:off x="1326600" y="3367080"/>
            <a:ext cx="1126800" cy="3945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1" lang="fr-FR" sz="2000" spc="-1" strike="noStrike">
                <a:solidFill>
                  <a:srgbClr val="000000"/>
                </a:solidFill>
                <a:latin typeface="Calibri"/>
              </a:rPr>
              <a:t>13h45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119" name="ZoneTexte 25"/>
          <p:cNvSpPr/>
          <p:nvPr/>
        </p:nvSpPr>
        <p:spPr>
          <a:xfrm>
            <a:off x="1326600" y="5740920"/>
            <a:ext cx="1126800" cy="3945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1" lang="fr-FR" sz="2000" spc="-1" strike="noStrike">
                <a:solidFill>
                  <a:srgbClr val="000000"/>
                </a:solidFill>
                <a:latin typeface="Calibri"/>
              </a:rPr>
              <a:t>15h20</a:t>
            </a:r>
            <a:endParaRPr b="0" lang="fr-FR" sz="20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7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2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7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0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3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6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9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34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37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42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45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48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51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56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59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64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PlaceHolder 1"/>
          <p:cNvSpPr>
            <a:spLocks noGrp="1"/>
          </p:cNvSpPr>
          <p:nvPr>
            <p:ph type="title"/>
          </p:nvPr>
        </p:nvSpPr>
        <p:spPr>
          <a:xfrm>
            <a:off x="533160" y="198360"/>
            <a:ext cx="7886520" cy="75924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81000"/>
          </a:bodyPr>
          <a:p>
            <a:pPr indent="0">
              <a:lnSpc>
                <a:spcPct val="150000"/>
              </a:lnSpc>
              <a:buNone/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Problème en image </a:t>
            </a:r>
            <a:r>
              <a:rPr b="1" lang="fr-FR" sz="3600" spc="-1" strike="noStrike">
                <a:solidFill>
                  <a:srgbClr val="000000"/>
                </a:solidFill>
                <a:latin typeface="Calibri"/>
              </a:rPr>
              <a:t>8</a:t>
            </a:r>
            <a:endParaRPr b="0" lang="en-US" sz="36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21" name="Rectangle : coins arrondis 3"/>
          <p:cNvSpPr/>
          <p:nvPr/>
        </p:nvSpPr>
        <p:spPr>
          <a:xfrm>
            <a:off x="430560" y="1208880"/>
            <a:ext cx="8066160" cy="5013360"/>
          </a:xfrm>
          <a:prstGeom prst="roundRect">
            <a:avLst>
              <a:gd name="adj" fmla="val 2843"/>
            </a:avLst>
          </a:prstGeom>
          <a:noFill/>
          <a:ln w="57150">
            <a:solidFill>
              <a:srgbClr val="00b0f0"/>
            </a:solidFill>
          </a:ln>
          <a:effectLst>
            <a:outerShdw algn="tl" blurRad="50760" dir="2700000" dist="37674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numCol="1" spcCol="0" lIns="36000" rIns="36000" tIns="36000" bIns="36000" anchor="t">
            <a:noAutofit/>
          </a:bodyPr>
          <a:p>
            <a:pPr>
              <a:lnSpc>
                <a:spcPct val="107000"/>
              </a:lnSpc>
              <a:spcAft>
                <a:spcPts val="799"/>
              </a:spcAft>
            </a:pPr>
            <a:endParaRPr b="0" lang="fr-FR" sz="1800" spc="-1" strike="noStrike">
              <a:latin typeface="Arial"/>
            </a:endParaRPr>
          </a:p>
          <a:p>
            <a:pPr>
              <a:lnSpc>
                <a:spcPct val="107000"/>
              </a:lnSpc>
              <a:spcAft>
                <a:spcPts val="799"/>
              </a:spcAft>
            </a:pPr>
            <a:r>
              <a:rPr b="0" lang="fr-FR" sz="1800" spc="-1" strike="noStrike">
                <a:solidFill>
                  <a:srgbClr val="000000"/>
                </a:solidFill>
                <a:latin typeface="Calibri"/>
                <a:ea typeface="Calibri"/>
              </a:rPr>
              <a:t> </a:t>
            </a:r>
            <a:endParaRPr b="0" lang="fr-FR" sz="1800" spc="-1" strike="noStrike">
              <a:latin typeface="Arial"/>
            </a:endParaRPr>
          </a:p>
          <a:p>
            <a:pPr>
              <a:lnSpc>
                <a:spcPct val="107000"/>
              </a:lnSpc>
              <a:spcAft>
                <a:spcPts val="799"/>
              </a:spcAft>
            </a:pPr>
            <a:r>
              <a:rPr b="0" lang="fr-FR" sz="1800" spc="-1" strike="noStrike">
                <a:solidFill>
                  <a:srgbClr val="000000"/>
                </a:solidFill>
                <a:latin typeface="Calibri"/>
                <a:ea typeface="Calibri"/>
              </a:rPr>
              <a:t> 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122" name="Zone de texte 3"/>
          <p:cNvSpPr/>
          <p:nvPr/>
        </p:nvSpPr>
        <p:spPr>
          <a:xfrm>
            <a:off x="4030200" y="1302480"/>
            <a:ext cx="4320000" cy="4029480"/>
          </a:xfrm>
          <a:prstGeom prst="rect">
            <a:avLst/>
          </a:prstGeom>
          <a:solidFill>
            <a:schemeClr val="lt1"/>
          </a:solidFill>
          <a:ln w="6350">
            <a:noFill/>
          </a:ln>
        </p:spPr>
        <p:style>
          <a:lnRef idx="0"/>
          <a:fillRef idx="0"/>
          <a:effectRef idx="0"/>
          <a:fontRef idx="minor"/>
        </p:style>
        <p:txBody>
          <a:bodyPr numCol="1" spcCol="0" anchor="t">
            <a:noAutofit/>
          </a:bodyPr>
          <a:p>
            <a:pPr>
              <a:lnSpc>
                <a:spcPct val="100000"/>
              </a:lnSpc>
              <a:spcBef>
                <a:spcPts val="439"/>
              </a:spcBef>
            </a:pPr>
            <a:r>
              <a:rPr b="1" lang="fr-FR" sz="2800" spc="-1" strike="noStrike">
                <a:solidFill>
                  <a:srgbClr val="231f20"/>
                </a:solidFill>
                <a:latin typeface="Calibri"/>
                <a:ea typeface="Calibri"/>
              </a:rPr>
              <a:t>Combien de temps reste-t-il avant le bus de 17h ? </a:t>
            </a:r>
            <a:endParaRPr b="0" lang="fr-FR" sz="2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fr-FR" sz="4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fr-FR" sz="4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fr-FR" sz="2800" spc="-1" strike="noStrike">
                <a:solidFill>
                  <a:srgbClr val="231f20"/>
                </a:solidFill>
                <a:latin typeface="Calibri"/>
                <a:ea typeface="Calibri"/>
              </a:rPr>
              <a:t>Combien de temps reste-t-il avant le bus de 17h25 ? </a:t>
            </a:r>
            <a:endParaRPr b="0" lang="fr-FR" sz="2800" spc="-1" strike="noStrike">
              <a:latin typeface="Arial"/>
            </a:endParaRPr>
          </a:p>
        </p:txBody>
      </p:sp>
      <p:sp>
        <p:nvSpPr>
          <p:cNvPr id="123" name="Organigramme : Connecteur 3"/>
          <p:cNvSpPr/>
          <p:nvPr/>
        </p:nvSpPr>
        <p:spPr>
          <a:xfrm>
            <a:off x="2712960" y="1440360"/>
            <a:ext cx="1000080" cy="392040"/>
          </a:xfrm>
          <a:prstGeom prst="flowChartConnector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2400" spc="-1" strike="noStrike">
                <a:solidFill>
                  <a:schemeClr val="lt1"/>
                </a:solidFill>
                <a:latin typeface="Calibri"/>
              </a:rPr>
              <a:t>CE2</a:t>
            </a:r>
            <a:endParaRPr b="0" lang="fr-FR" sz="2400" spc="-1" strike="noStrike">
              <a:latin typeface="Arial"/>
            </a:endParaRPr>
          </a:p>
        </p:txBody>
      </p:sp>
      <p:sp>
        <p:nvSpPr>
          <p:cNvPr id="124" name="Organigramme : Connecteur 4"/>
          <p:cNvSpPr/>
          <p:nvPr/>
        </p:nvSpPr>
        <p:spPr>
          <a:xfrm>
            <a:off x="2757960" y="3746520"/>
            <a:ext cx="1202040" cy="392040"/>
          </a:xfrm>
          <a:prstGeom prst="flowChartConnector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2400" spc="-1" strike="noStrike">
                <a:solidFill>
                  <a:schemeClr val="lt1"/>
                </a:solidFill>
                <a:latin typeface="Calibri"/>
              </a:rPr>
              <a:t>CM1</a:t>
            </a:r>
            <a:endParaRPr b="0" lang="fr-FR" sz="2400" spc="-1" strike="noStrike">
              <a:latin typeface="Arial"/>
            </a:endParaRPr>
          </a:p>
        </p:txBody>
      </p:sp>
      <p:pic>
        <p:nvPicPr>
          <p:cNvPr id="125" name="Image 7" descr=""/>
          <p:cNvPicPr/>
          <p:nvPr/>
        </p:nvPicPr>
        <p:blipFill>
          <a:blip r:embed="rId1"/>
          <a:stretch/>
        </p:blipFill>
        <p:spPr>
          <a:xfrm>
            <a:off x="793440" y="1528200"/>
            <a:ext cx="1919520" cy="1919520"/>
          </a:xfrm>
          <a:prstGeom prst="rect">
            <a:avLst/>
          </a:prstGeom>
          <a:ln w="0">
            <a:noFill/>
          </a:ln>
        </p:spPr>
      </p:pic>
      <p:pic>
        <p:nvPicPr>
          <p:cNvPr id="126" name="Image 8" descr=""/>
          <p:cNvPicPr/>
          <p:nvPr/>
        </p:nvPicPr>
        <p:blipFill>
          <a:blip r:embed="rId2"/>
          <a:stretch/>
        </p:blipFill>
        <p:spPr>
          <a:xfrm>
            <a:off x="730800" y="3799080"/>
            <a:ext cx="2027160" cy="199008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PlaceHolder 1"/>
          <p:cNvSpPr>
            <a:spLocks noGrp="1"/>
          </p:cNvSpPr>
          <p:nvPr>
            <p:ph type="title"/>
          </p:nvPr>
        </p:nvSpPr>
        <p:spPr>
          <a:xfrm>
            <a:off x="533160" y="198360"/>
            <a:ext cx="7886520" cy="75924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81000"/>
          </a:bodyPr>
          <a:p>
            <a:pPr indent="0">
              <a:lnSpc>
                <a:spcPct val="150000"/>
              </a:lnSpc>
              <a:buNone/>
            </a:pPr>
            <a:r>
              <a:rPr b="0" lang="fr-FR" sz="3600" spc="-1" strike="noStrike">
                <a:solidFill>
                  <a:srgbClr val="c00000"/>
                </a:solidFill>
                <a:latin typeface="Calibri"/>
              </a:rPr>
              <a:t>Correction</a:t>
            </a:r>
            <a:endParaRPr b="0" lang="en-US" sz="36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28" name="Rectangle : coins arrondis 2"/>
          <p:cNvSpPr/>
          <p:nvPr/>
        </p:nvSpPr>
        <p:spPr>
          <a:xfrm>
            <a:off x="430560" y="1208880"/>
            <a:ext cx="8066160" cy="5013360"/>
          </a:xfrm>
          <a:prstGeom prst="roundRect">
            <a:avLst>
              <a:gd name="adj" fmla="val 2843"/>
            </a:avLst>
          </a:prstGeom>
          <a:noFill/>
          <a:ln w="57150">
            <a:solidFill>
              <a:srgbClr val="00b0f0"/>
            </a:solidFill>
          </a:ln>
          <a:effectLst>
            <a:outerShdw algn="tl" blurRad="50760" dir="2700000" dist="37674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numCol="1" spcCol="0" lIns="36000" rIns="36000" tIns="36000" bIns="36000" anchor="t">
            <a:noAutofit/>
          </a:bodyPr>
          <a:p>
            <a:pPr>
              <a:lnSpc>
                <a:spcPct val="107000"/>
              </a:lnSpc>
              <a:spcAft>
                <a:spcPts val="799"/>
              </a:spcAft>
            </a:pPr>
            <a:endParaRPr b="0" lang="fr-FR" sz="1800" spc="-1" strike="noStrike">
              <a:latin typeface="Arial"/>
            </a:endParaRPr>
          </a:p>
          <a:p>
            <a:pPr>
              <a:lnSpc>
                <a:spcPct val="107000"/>
              </a:lnSpc>
              <a:spcAft>
                <a:spcPts val="799"/>
              </a:spcAft>
            </a:pPr>
            <a:r>
              <a:rPr b="0" lang="fr-FR" sz="1800" spc="-1" strike="noStrike">
                <a:solidFill>
                  <a:srgbClr val="000000"/>
                </a:solidFill>
                <a:latin typeface="Calibri"/>
                <a:ea typeface="Calibri"/>
              </a:rPr>
              <a:t> </a:t>
            </a:r>
            <a:endParaRPr b="0" lang="fr-FR" sz="1800" spc="-1" strike="noStrike">
              <a:latin typeface="Arial"/>
            </a:endParaRPr>
          </a:p>
          <a:p>
            <a:pPr>
              <a:lnSpc>
                <a:spcPct val="107000"/>
              </a:lnSpc>
              <a:spcAft>
                <a:spcPts val="799"/>
              </a:spcAft>
            </a:pPr>
            <a:r>
              <a:rPr b="0" lang="fr-FR" sz="1800" spc="-1" strike="noStrike">
                <a:solidFill>
                  <a:srgbClr val="000000"/>
                </a:solidFill>
                <a:latin typeface="Calibri"/>
                <a:ea typeface="Calibri"/>
              </a:rPr>
              <a:t> 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129" name="Zone de texte 2"/>
          <p:cNvSpPr/>
          <p:nvPr/>
        </p:nvSpPr>
        <p:spPr>
          <a:xfrm>
            <a:off x="3076200" y="2293560"/>
            <a:ext cx="5669640" cy="2166840"/>
          </a:xfrm>
          <a:prstGeom prst="rect">
            <a:avLst/>
          </a:prstGeom>
          <a:noFill/>
          <a:ln w="6350">
            <a:noFill/>
          </a:ln>
        </p:spPr>
        <p:style>
          <a:lnRef idx="0"/>
          <a:fillRef idx="0"/>
          <a:effectRef idx="0"/>
          <a:fontRef idx="minor"/>
        </p:style>
        <p:txBody>
          <a:bodyPr numCol="1" spcCol="0" anchor="t">
            <a:noAutofit/>
          </a:bodyPr>
          <a:p>
            <a:pPr>
              <a:lnSpc>
                <a:spcPct val="107000"/>
              </a:lnSpc>
              <a:spcAft>
                <a:spcPts val="799"/>
              </a:spcAft>
            </a:pPr>
            <a:r>
              <a:rPr b="0" lang="fr-FR" sz="3200" spc="-1" strike="noStrike">
                <a:solidFill>
                  <a:srgbClr val="c00000"/>
                </a:solidFill>
                <a:latin typeface="Calibri"/>
                <a:ea typeface="Calibri"/>
              </a:rPr>
              <a:t> </a:t>
            </a:r>
            <a:r>
              <a:rPr b="0" lang="fr-FR" sz="2800" spc="-1" strike="noStrike">
                <a:solidFill>
                  <a:srgbClr val="c00000"/>
                </a:solidFill>
                <a:latin typeface="Calibri"/>
                <a:ea typeface="Calibri"/>
              </a:rPr>
              <a:t>Il faut chercher l’écart de minutes entre 15h20 et 17h. </a:t>
            </a:r>
            <a:endParaRPr b="0" lang="fr-FR" sz="2800" spc="-1" strike="noStrike">
              <a:latin typeface="Arial"/>
            </a:endParaRPr>
          </a:p>
          <a:p>
            <a:pPr>
              <a:lnSpc>
                <a:spcPct val="107000"/>
              </a:lnSpc>
              <a:spcAft>
                <a:spcPts val="799"/>
              </a:spcAft>
            </a:pPr>
            <a:endParaRPr b="0" lang="fr-FR" sz="2800" spc="-1" strike="noStrike">
              <a:latin typeface="Arial"/>
            </a:endParaRPr>
          </a:p>
          <a:p>
            <a:pPr>
              <a:lnSpc>
                <a:spcPct val="107000"/>
              </a:lnSpc>
              <a:spcAft>
                <a:spcPts val="799"/>
              </a:spcAft>
            </a:pPr>
            <a:endParaRPr b="0" lang="fr-FR" sz="2800" spc="-1" strike="noStrike">
              <a:latin typeface="Arial"/>
            </a:endParaRPr>
          </a:p>
          <a:p>
            <a:pPr>
              <a:lnSpc>
                <a:spcPct val="107000"/>
              </a:lnSpc>
              <a:spcAft>
                <a:spcPts val="799"/>
              </a:spcAft>
            </a:pPr>
            <a:endParaRPr b="0" lang="fr-FR" sz="2800" spc="-1" strike="noStrike">
              <a:latin typeface="Arial"/>
            </a:endParaRPr>
          </a:p>
          <a:p>
            <a:pPr>
              <a:lnSpc>
                <a:spcPct val="107000"/>
              </a:lnSpc>
              <a:spcAft>
                <a:spcPts val="799"/>
              </a:spcAft>
            </a:pPr>
            <a:endParaRPr b="0" lang="fr-FR" sz="2800" spc="-1" strike="noStrike">
              <a:latin typeface="Arial"/>
            </a:endParaRPr>
          </a:p>
        </p:txBody>
      </p:sp>
      <p:sp>
        <p:nvSpPr>
          <p:cNvPr id="130" name="Zone de texte 2"/>
          <p:cNvSpPr/>
          <p:nvPr/>
        </p:nvSpPr>
        <p:spPr>
          <a:xfrm>
            <a:off x="4030200" y="1302480"/>
            <a:ext cx="4320000" cy="1141560"/>
          </a:xfrm>
          <a:prstGeom prst="rect">
            <a:avLst/>
          </a:prstGeom>
          <a:solidFill>
            <a:schemeClr val="lt1"/>
          </a:solidFill>
          <a:ln w="6350">
            <a:noFill/>
          </a:ln>
        </p:spPr>
        <p:style>
          <a:lnRef idx="0"/>
          <a:fillRef idx="0"/>
          <a:effectRef idx="0"/>
          <a:fontRef idx="minor"/>
        </p:style>
        <p:txBody>
          <a:bodyPr numCol="1" spcCol="0" anchor="t">
            <a:noAutofit/>
          </a:bodyPr>
          <a:p>
            <a:pPr>
              <a:lnSpc>
                <a:spcPct val="100000"/>
              </a:lnSpc>
            </a:pPr>
            <a:r>
              <a:rPr b="1" lang="fr-FR" sz="2800" spc="-1" strike="noStrike">
                <a:solidFill>
                  <a:srgbClr val="231f20"/>
                </a:solidFill>
                <a:latin typeface="Calibri"/>
                <a:ea typeface="Calibri"/>
              </a:rPr>
              <a:t>Combien de temps reste-t-il avant le bus de 17h ? </a:t>
            </a:r>
            <a:endParaRPr b="0" lang="fr-FR" sz="2800" spc="-1" strike="noStrike">
              <a:latin typeface="Arial"/>
            </a:endParaRPr>
          </a:p>
        </p:txBody>
      </p:sp>
      <p:sp>
        <p:nvSpPr>
          <p:cNvPr id="131" name="Organigramme : Connecteur 12"/>
          <p:cNvSpPr/>
          <p:nvPr/>
        </p:nvSpPr>
        <p:spPr>
          <a:xfrm>
            <a:off x="2712960" y="1440360"/>
            <a:ext cx="1000080" cy="392040"/>
          </a:xfrm>
          <a:prstGeom prst="flowChartConnector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2400" spc="-1" strike="noStrike">
                <a:solidFill>
                  <a:schemeClr val="lt1"/>
                </a:solidFill>
                <a:latin typeface="Calibri"/>
              </a:rPr>
              <a:t>CE2</a:t>
            </a:r>
            <a:endParaRPr b="0" lang="fr-FR" sz="2400" spc="-1" strike="noStrike">
              <a:latin typeface="Arial"/>
            </a:endParaRPr>
          </a:p>
        </p:txBody>
      </p:sp>
      <p:pic>
        <p:nvPicPr>
          <p:cNvPr id="132" name="Image 4" descr=""/>
          <p:cNvPicPr/>
          <p:nvPr/>
        </p:nvPicPr>
        <p:blipFill>
          <a:blip r:embed="rId1"/>
          <a:stretch/>
        </p:blipFill>
        <p:spPr>
          <a:xfrm>
            <a:off x="793440" y="1528200"/>
            <a:ext cx="1919520" cy="1919520"/>
          </a:xfrm>
          <a:prstGeom prst="rect">
            <a:avLst/>
          </a:prstGeom>
          <a:ln w="0">
            <a:noFill/>
          </a:ln>
        </p:spPr>
      </p:pic>
      <p:pic>
        <p:nvPicPr>
          <p:cNvPr id="133" name="Image 5" descr=""/>
          <p:cNvPicPr/>
          <p:nvPr/>
        </p:nvPicPr>
        <p:blipFill>
          <a:blip r:embed="rId2"/>
          <a:stretch/>
        </p:blipFill>
        <p:spPr>
          <a:xfrm>
            <a:off x="730800" y="3799080"/>
            <a:ext cx="2027160" cy="1990080"/>
          </a:xfrm>
          <a:prstGeom prst="rect">
            <a:avLst/>
          </a:prstGeom>
          <a:ln w="0">
            <a:noFill/>
          </a:ln>
        </p:spPr>
      </p:pic>
      <p:cxnSp>
        <p:nvCxnSpPr>
          <p:cNvPr id="134" name="Connecteur droit avec flèche 6"/>
          <p:cNvCxnSpPr/>
          <p:nvPr/>
        </p:nvCxnSpPr>
        <p:spPr>
          <a:xfrm>
            <a:off x="3454200" y="4312800"/>
            <a:ext cx="4293000" cy="360"/>
          </a:xfrm>
          <a:prstGeom prst="straightConnector1">
            <a:avLst/>
          </a:prstGeom>
          <a:ln w="19050">
            <a:solidFill>
              <a:srgbClr val="000000"/>
            </a:solidFill>
            <a:tailEnd len="med" type="triangle" w="med"/>
          </a:ln>
        </p:spPr>
      </p:cxnSp>
      <p:cxnSp>
        <p:nvCxnSpPr>
          <p:cNvPr id="135" name="Connecteur droit 7"/>
          <p:cNvCxnSpPr/>
          <p:nvPr/>
        </p:nvCxnSpPr>
        <p:spPr>
          <a:xfrm>
            <a:off x="3902760" y="4145040"/>
            <a:ext cx="360" cy="335880"/>
          </a:xfrm>
          <a:prstGeom prst="straightConnector1">
            <a:avLst/>
          </a:prstGeom>
          <a:ln w="19050">
            <a:solidFill>
              <a:srgbClr val="000000"/>
            </a:solidFill>
          </a:ln>
        </p:spPr>
      </p:cxnSp>
      <p:cxnSp>
        <p:nvCxnSpPr>
          <p:cNvPr id="136" name="Connecteur droit 8"/>
          <p:cNvCxnSpPr/>
          <p:nvPr/>
        </p:nvCxnSpPr>
        <p:spPr>
          <a:xfrm>
            <a:off x="7171920" y="4165560"/>
            <a:ext cx="360" cy="335520"/>
          </a:xfrm>
          <a:prstGeom prst="straightConnector1">
            <a:avLst/>
          </a:prstGeom>
          <a:ln w="19050">
            <a:solidFill>
              <a:srgbClr val="000000"/>
            </a:solidFill>
          </a:ln>
        </p:spPr>
      </p:cxnSp>
      <p:sp>
        <p:nvSpPr>
          <p:cNvPr id="137" name="Arc 9"/>
          <p:cNvSpPr/>
          <p:nvPr/>
        </p:nvSpPr>
        <p:spPr>
          <a:xfrm>
            <a:off x="3858480" y="3731760"/>
            <a:ext cx="3268440" cy="590040"/>
          </a:xfrm>
          <a:prstGeom prst="arc">
            <a:avLst>
              <a:gd name="adj1" fmla="val 10813024"/>
              <a:gd name="adj2" fmla="val 0"/>
            </a:avLst>
          </a:prstGeom>
          <a:noFill/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38" name="ZoneTexte 10"/>
          <p:cNvSpPr/>
          <p:nvPr/>
        </p:nvSpPr>
        <p:spPr>
          <a:xfrm>
            <a:off x="5387040" y="3435480"/>
            <a:ext cx="300240" cy="363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1800" spc="-1" strike="noStrike">
                <a:solidFill>
                  <a:srgbClr val="c00000"/>
                </a:solidFill>
                <a:latin typeface="Calibri"/>
              </a:rPr>
              <a:t>?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139" name="ZoneTexte 13"/>
          <p:cNvSpPr/>
          <p:nvPr/>
        </p:nvSpPr>
        <p:spPr>
          <a:xfrm>
            <a:off x="3570480" y="4489920"/>
            <a:ext cx="828000" cy="3027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1400" spc="-1" strike="noStrike">
                <a:solidFill>
                  <a:srgbClr val="000000"/>
                </a:solidFill>
                <a:latin typeface="Calibri"/>
              </a:rPr>
              <a:t>15h20</a:t>
            </a:r>
            <a:endParaRPr b="0" lang="fr-FR" sz="1400" spc="-1" strike="noStrike">
              <a:latin typeface="Arial"/>
            </a:endParaRPr>
          </a:p>
        </p:txBody>
      </p:sp>
      <p:sp>
        <p:nvSpPr>
          <p:cNvPr id="140" name="ZoneTexte 14"/>
          <p:cNvSpPr/>
          <p:nvPr/>
        </p:nvSpPr>
        <p:spPr>
          <a:xfrm>
            <a:off x="6856560" y="4464720"/>
            <a:ext cx="828000" cy="3027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1400" spc="-1" strike="noStrike">
                <a:solidFill>
                  <a:srgbClr val="000000"/>
                </a:solidFill>
                <a:latin typeface="Calibri"/>
              </a:rPr>
              <a:t>17h</a:t>
            </a:r>
            <a:endParaRPr b="0" lang="fr-FR" sz="1400" spc="-1" strike="noStrike">
              <a:latin typeface="Arial"/>
            </a:endParaRPr>
          </a:p>
        </p:txBody>
      </p:sp>
      <p:cxnSp>
        <p:nvCxnSpPr>
          <p:cNvPr id="141" name="Connecteur droit 15"/>
          <p:cNvCxnSpPr/>
          <p:nvPr/>
        </p:nvCxnSpPr>
        <p:spPr>
          <a:xfrm>
            <a:off x="5538960" y="4122360"/>
            <a:ext cx="360" cy="335520"/>
          </a:xfrm>
          <a:prstGeom prst="straightConnector1">
            <a:avLst/>
          </a:prstGeom>
          <a:ln w="19050">
            <a:solidFill>
              <a:srgbClr val="0070c0"/>
            </a:solidFill>
          </a:ln>
        </p:spPr>
      </p:cxnSp>
      <p:sp>
        <p:nvSpPr>
          <p:cNvPr id="142" name="ZoneTexte 16"/>
          <p:cNvSpPr/>
          <p:nvPr/>
        </p:nvSpPr>
        <p:spPr>
          <a:xfrm>
            <a:off x="5273280" y="4480920"/>
            <a:ext cx="828000" cy="3027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1400" spc="-1" strike="noStrike">
                <a:solidFill>
                  <a:srgbClr val="0070c0"/>
                </a:solidFill>
                <a:latin typeface="Calibri"/>
              </a:rPr>
              <a:t>16h</a:t>
            </a:r>
            <a:endParaRPr b="0" lang="fr-FR" sz="1400" spc="-1" strike="noStrike">
              <a:latin typeface="Arial"/>
            </a:endParaRPr>
          </a:p>
        </p:txBody>
      </p:sp>
      <p:sp>
        <p:nvSpPr>
          <p:cNvPr id="143" name="Arc 17"/>
          <p:cNvSpPr/>
          <p:nvPr/>
        </p:nvSpPr>
        <p:spPr>
          <a:xfrm>
            <a:off x="3904920" y="4024440"/>
            <a:ext cx="1631880" cy="572400"/>
          </a:xfrm>
          <a:prstGeom prst="arc">
            <a:avLst>
              <a:gd name="adj1" fmla="val 10813024"/>
              <a:gd name="adj2" fmla="val 0"/>
            </a:avLst>
          </a:prstGeom>
          <a:noFill/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44" name="ZoneTexte 18"/>
          <p:cNvSpPr/>
          <p:nvPr/>
        </p:nvSpPr>
        <p:spPr>
          <a:xfrm>
            <a:off x="4398480" y="3825720"/>
            <a:ext cx="828000" cy="2721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1200" spc="-1" strike="noStrike">
                <a:solidFill>
                  <a:srgbClr val="0070c0"/>
                </a:solidFill>
                <a:latin typeface="Calibri"/>
              </a:rPr>
              <a:t>40 min</a:t>
            </a:r>
            <a:endParaRPr b="0" lang="fr-FR" sz="1200" spc="-1" strike="noStrike">
              <a:latin typeface="Arial"/>
            </a:endParaRPr>
          </a:p>
        </p:txBody>
      </p:sp>
      <p:sp>
        <p:nvSpPr>
          <p:cNvPr id="145" name="Arc 19"/>
          <p:cNvSpPr/>
          <p:nvPr/>
        </p:nvSpPr>
        <p:spPr>
          <a:xfrm>
            <a:off x="5539680" y="4010760"/>
            <a:ext cx="1631880" cy="572400"/>
          </a:xfrm>
          <a:prstGeom prst="arc">
            <a:avLst>
              <a:gd name="adj1" fmla="val 10813024"/>
              <a:gd name="adj2" fmla="val 0"/>
            </a:avLst>
          </a:prstGeom>
          <a:noFill/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46" name="ZoneTexte 20"/>
          <p:cNvSpPr/>
          <p:nvPr/>
        </p:nvSpPr>
        <p:spPr>
          <a:xfrm>
            <a:off x="6033240" y="3812040"/>
            <a:ext cx="828000" cy="2721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1200" spc="-1" strike="noStrike">
                <a:solidFill>
                  <a:srgbClr val="0070c0"/>
                </a:solidFill>
                <a:latin typeface="Calibri"/>
              </a:rPr>
              <a:t>1h</a:t>
            </a:r>
            <a:endParaRPr b="0" lang="fr-FR" sz="1200" spc="-1" strike="noStrike">
              <a:latin typeface="Arial"/>
            </a:endParaRPr>
          </a:p>
        </p:txBody>
      </p:sp>
      <p:sp>
        <p:nvSpPr>
          <p:cNvPr id="147" name="ZoneTexte 26"/>
          <p:cNvSpPr/>
          <p:nvPr/>
        </p:nvSpPr>
        <p:spPr>
          <a:xfrm>
            <a:off x="3416400" y="5264640"/>
            <a:ext cx="4628880" cy="5457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7000"/>
              </a:lnSpc>
              <a:spcAft>
                <a:spcPts val="799"/>
              </a:spcAft>
            </a:pPr>
            <a:r>
              <a:rPr b="0" lang="fr-FR" sz="2800" spc="-1" strike="noStrike">
                <a:solidFill>
                  <a:srgbClr val="c00000"/>
                </a:solidFill>
                <a:latin typeface="Calibri"/>
                <a:ea typeface="Calibri"/>
              </a:rPr>
              <a:t>Il y a 1 heure et 40 minutes.</a:t>
            </a:r>
            <a:endParaRPr b="0" lang="fr-FR" sz="28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65" dur="indefinite" restart="never" nodeType="tmRoot">
          <p:childTnLst>
            <p:seq>
              <p:cTn id="66" dur="indefinite" nodeType="mainSeq">
                <p:childTnLst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71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76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79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82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85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88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93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96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01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04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07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10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15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18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23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PlaceHolder 1"/>
          <p:cNvSpPr>
            <a:spLocks noGrp="1"/>
          </p:cNvSpPr>
          <p:nvPr>
            <p:ph type="title"/>
          </p:nvPr>
        </p:nvSpPr>
        <p:spPr>
          <a:xfrm>
            <a:off x="533160" y="198360"/>
            <a:ext cx="7886520" cy="75924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81000"/>
          </a:bodyPr>
          <a:p>
            <a:pPr indent="0">
              <a:lnSpc>
                <a:spcPct val="150000"/>
              </a:lnSpc>
              <a:buNone/>
            </a:pPr>
            <a:r>
              <a:rPr b="0" lang="fr-FR" sz="3600" spc="-1" strike="noStrike">
                <a:solidFill>
                  <a:srgbClr val="c00000"/>
                </a:solidFill>
                <a:latin typeface="Calibri"/>
              </a:rPr>
              <a:t>Correction</a:t>
            </a:r>
            <a:endParaRPr b="0" lang="en-US" sz="36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49" name="Rectangle : coins arrondis 4"/>
          <p:cNvSpPr/>
          <p:nvPr/>
        </p:nvSpPr>
        <p:spPr>
          <a:xfrm>
            <a:off x="430560" y="1208880"/>
            <a:ext cx="8066160" cy="5013360"/>
          </a:xfrm>
          <a:prstGeom prst="roundRect">
            <a:avLst>
              <a:gd name="adj" fmla="val 2843"/>
            </a:avLst>
          </a:prstGeom>
          <a:noFill/>
          <a:ln w="57150">
            <a:solidFill>
              <a:srgbClr val="00b0f0"/>
            </a:solidFill>
          </a:ln>
          <a:effectLst>
            <a:outerShdw algn="tl" blurRad="50760" dir="2700000" dist="37674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numCol="1" spcCol="0" lIns="36000" rIns="36000" tIns="36000" bIns="36000" anchor="t">
            <a:noAutofit/>
          </a:bodyPr>
          <a:p>
            <a:pPr>
              <a:lnSpc>
                <a:spcPct val="107000"/>
              </a:lnSpc>
              <a:spcAft>
                <a:spcPts val="799"/>
              </a:spcAft>
            </a:pPr>
            <a:endParaRPr b="0" lang="fr-FR" sz="1800" spc="-1" strike="noStrike">
              <a:latin typeface="Arial"/>
            </a:endParaRPr>
          </a:p>
          <a:p>
            <a:pPr>
              <a:lnSpc>
                <a:spcPct val="107000"/>
              </a:lnSpc>
              <a:spcAft>
                <a:spcPts val="799"/>
              </a:spcAft>
            </a:pPr>
            <a:r>
              <a:rPr b="0" lang="fr-FR" sz="1800" spc="-1" strike="noStrike">
                <a:solidFill>
                  <a:srgbClr val="000000"/>
                </a:solidFill>
                <a:latin typeface="Calibri"/>
                <a:ea typeface="Calibri"/>
              </a:rPr>
              <a:t> </a:t>
            </a:r>
            <a:endParaRPr b="0" lang="fr-FR" sz="1800" spc="-1" strike="noStrike">
              <a:latin typeface="Arial"/>
            </a:endParaRPr>
          </a:p>
          <a:p>
            <a:pPr>
              <a:lnSpc>
                <a:spcPct val="107000"/>
              </a:lnSpc>
              <a:spcAft>
                <a:spcPts val="799"/>
              </a:spcAft>
            </a:pPr>
            <a:r>
              <a:rPr b="0" lang="fr-FR" sz="1800" spc="-1" strike="noStrike">
                <a:solidFill>
                  <a:srgbClr val="000000"/>
                </a:solidFill>
                <a:latin typeface="Calibri"/>
                <a:ea typeface="Calibri"/>
              </a:rPr>
              <a:t> 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150" name="Zone de texte 4"/>
          <p:cNvSpPr/>
          <p:nvPr/>
        </p:nvSpPr>
        <p:spPr>
          <a:xfrm>
            <a:off x="3076200" y="2293560"/>
            <a:ext cx="5669640" cy="2166840"/>
          </a:xfrm>
          <a:prstGeom prst="rect">
            <a:avLst/>
          </a:prstGeom>
          <a:noFill/>
          <a:ln w="6350">
            <a:noFill/>
          </a:ln>
        </p:spPr>
        <p:style>
          <a:lnRef idx="0"/>
          <a:fillRef idx="0"/>
          <a:effectRef idx="0"/>
          <a:fontRef idx="minor"/>
        </p:style>
        <p:txBody>
          <a:bodyPr numCol="1" spcCol="0" anchor="t">
            <a:noAutofit/>
          </a:bodyPr>
          <a:p>
            <a:pPr>
              <a:lnSpc>
                <a:spcPct val="107000"/>
              </a:lnSpc>
              <a:spcAft>
                <a:spcPts val="799"/>
              </a:spcAft>
            </a:pPr>
            <a:r>
              <a:rPr b="0" lang="fr-FR" sz="3200" spc="-1" strike="noStrike">
                <a:solidFill>
                  <a:srgbClr val="c00000"/>
                </a:solidFill>
                <a:latin typeface="Calibri"/>
                <a:ea typeface="Calibri"/>
              </a:rPr>
              <a:t> </a:t>
            </a:r>
            <a:r>
              <a:rPr b="0" lang="fr-FR" sz="2800" spc="-1" strike="noStrike">
                <a:solidFill>
                  <a:srgbClr val="c00000"/>
                </a:solidFill>
                <a:latin typeface="Calibri"/>
                <a:ea typeface="Calibri"/>
              </a:rPr>
              <a:t>Il faut chercher l’écart de minutes entre 15h20 et 17h25. </a:t>
            </a:r>
            <a:endParaRPr b="0" lang="fr-FR" sz="2800" spc="-1" strike="noStrike">
              <a:latin typeface="Arial"/>
            </a:endParaRPr>
          </a:p>
          <a:p>
            <a:pPr>
              <a:lnSpc>
                <a:spcPct val="107000"/>
              </a:lnSpc>
              <a:spcAft>
                <a:spcPts val="799"/>
              </a:spcAft>
            </a:pPr>
            <a:endParaRPr b="0" lang="fr-FR" sz="2800" spc="-1" strike="noStrike">
              <a:latin typeface="Arial"/>
            </a:endParaRPr>
          </a:p>
          <a:p>
            <a:pPr>
              <a:lnSpc>
                <a:spcPct val="107000"/>
              </a:lnSpc>
              <a:spcAft>
                <a:spcPts val="799"/>
              </a:spcAft>
            </a:pPr>
            <a:endParaRPr b="0" lang="fr-FR" sz="2800" spc="-1" strike="noStrike">
              <a:latin typeface="Arial"/>
            </a:endParaRPr>
          </a:p>
          <a:p>
            <a:pPr>
              <a:lnSpc>
                <a:spcPct val="107000"/>
              </a:lnSpc>
              <a:spcAft>
                <a:spcPts val="799"/>
              </a:spcAft>
            </a:pPr>
            <a:endParaRPr b="0" lang="fr-FR" sz="2800" spc="-1" strike="noStrike">
              <a:latin typeface="Arial"/>
            </a:endParaRPr>
          </a:p>
          <a:p>
            <a:pPr>
              <a:lnSpc>
                <a:spcPct val="107000"/>
              </a:lnSpc>
              <a:spcAft>
                <a:spcPts val="799"/>
              </a:spcAft>
            </a:pPr>
            <a:endParaRPr b="0" lang="fr-FR" sz="2800" spc="-1" strike="noStrike">
              <a:latin typeface="Arial"/>
            </a:endParaRPr>
          </a:p>
        </p:txBody>
      </p:sp>
      <p:sp>
        <p:nvSpPr>
          <p:cNvPr id="151" name="Zone de texte 5"/>
          <p:cNvSpPr/>
          <p:nvPr/>
        </p:nvSpPr>
        <p:spPr>
          <a:xfrm>
            <a:off x="4030200" y="1302480"/>
            <a:ext cx="4320000" cy="1141560"/>
          </a:xfrm>
          <a:prstGeom prst="rect">
            <a:avLst/>
          </a:prstGeom>
          <a:solidFill>
            <a:schemeClr val="lt1"/>
          </a:solidFill>
          <a:ln w="6350">
            <a:noFill/>
          </a:ln>
        </p:spPr>
        <p:style>
          <a:lnRef idx="0"/>
          <a:fillRef idx="0"/>
          <a:effectRef idx="0"/>
          <a:fontRef idx="minor"/>
        </p:style>
        <p:txBody>
          <a:bodyPr numCol="1" spcCol="0" anchor="t">
            <a:noAutofit/>
          </a:bodyPr>
          <a:p>
            <a:pPr>
              <a:lnSpc>
                <a:spcPct val="100000"/>
              </a:lnSpc>
            </a:pPr>
            <a:r>
              <a:rPr b="1" lang="fr-FR" sz="2800" spc="-1" strike="noStrike">
                <a:solidFill>
                  <a:srgbClr val="231f20"/>
                </a:solidFill>
                <a:latin typeface="Calibri"/>
                <a:ea typeface="Calibri"/>
              </a:rPr>
              <a:t>Combien de temps reste-t-il avant le bus de 17h25 ? </a:t>
            </a:r>
            <a:endParaRPr b="0" lang="fr-FR" sz="2800" spc="-1" strike="noStrike">
              <a:latin typeface="Arial"/>
            </a:endParaRPr>
          </a:p>
        </p:txBody>
      </p:sp>
      <p:sp>
        <p:nvSpPr>
          <p:cNvPr id="152" name="Organigramme : Connecteur 2"/>
          <p:cNvSpPr/>
          <p:nvPr/>
        </p:nvSpPr>
        <p:spPr>
          <a:xfrm>
            <a:off x="2712960" y="1440360"/>
            <a:ext cx="1247040" cy="392040"/>
          </a:xfrm>
          <a:prstGeom prst="flowChartConnector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2400" spc="-1" strike="noStrike">
                <a:solidFill>
                  <a:schemeClr val="lt1"/>
                </a:solidFill>
                <a:latin typeface="Calibri"/>
              </a:rPr>
              <a:t>CM1</a:t>
            </a:r>
            <a:endParaRPr b="0" lang="fr-FR" sz="2400" spc="-1" strike="noStrike">
              <a:latin typeface="Arial"/>
            </a:endParaRPr>
          </a:p>
        </p:txBody>
      </p:sp>
      <p:pic>
        <p:nvPicPr>
          <p:cNvPr id="153" name="Image 9" descr=""/>
          <p:cNvPicPr/>
          <p:nvPr/>
        </p:nvPicPr>
        <p:blipFill>
          <a:blip r:embed="rId1"/>
          <a:stretch/>
        </p:blipFill>
        <p:spPr>
          <a:xfrm>
            <a:off x="793440" y="1528200"/>
            <a:ext cx="1919520" cy="1919520"/>
          </a:xfrm>
          <a:prstGeom prst="rect">
            <a:avLst/>
          </a:prstGeom>
          <a:ln w="0">
            <a:noFill/>
          </a:ln>
        </p:spPr>
      </p:pic>
      <p:pic>
        <p:nvPicPr>
          <p:cNvPr id="154" name="Image 10" descr=""/>
          <p:cNvPicPr/>
          <p:nvPr/>
        </p:nvPicPr>
        <p:blipFill>
          <a:blip r:embed="rId2"/>
          <a:stretch/>
        </p:blipFill>
        <p:spPr>
          <a:xfrm>
            <a:off x="730800" y="3799080"/>
            <a:ext cx="2027160" cy="1990080"/>
          </a:xfrm>
          <a:prstGeom prst="rect">
            <a:avLst/>
          </a:prstGeom>
          <a:ln w="0">
            <a:noFill/>
          </a:ln>
        </p:spPr>
      </p:pic>
      <p:cxnSp>
        <p:nvCxnSpPr>
          <p:cNvPr id="155" name="Connecteur droit avec flèche 2"/>
          <p:cNvCxnSpPr/>
          <p:nvPr/>
        </p:nvCxnSpPr>
        <p:spPr>
          <a:xfrm>
            <a:off x="3454200" y="4312800"/>
            <a:ext cx="4293000" cy="360"/>
          </a:xfrm>
          <a:prstGeom prst="straightConnector1">
            <a:avLst/>
          </a:prstGeom>
          <a:ln w="19050">
            <a:solidFill>
              <a:srgbClr val="000000"/>
            </a:solidFill>
            <a:tailEnd len="med" type="triangle" w="med"/>
          </a:ln>
        </p:spPr>
      </p:cxnSp>
      <p:cxnSp>
        <p:nvCxnSpPr>
          <p:cNvPr id="156" name="Connecteur droit 4"/>
          <p:cNvCxnSpPr/>
          <p:nvPr/>
        </p:nvCxnSpPr>
        <p:spPr>
          <a:xfrm>
            <a:off x="3902760" y="4145040"/>
            <a:ext cx="360" cy="335880"/>
          </a:xfrm>
          <a:prstGeom prst="straightConnector1">
            <a:avLst/>
          </a:prstGeom>
          <a:ln w="19050">
            <a:solidFill>
              <a:srgbClr val="000000"/>
            </a:solidFill>
          </a:ln>
        </p:spPr>
      </p:cxnSp>
      <p:cxnSp>
        <p:nvCxnSpPr>
          <p:cNvPr id="157" name="Connecteur droit 5"/>
          <p:cNvCxnSpPr/>
          <p:nvPr/>
        </p:nvCxnSpPr>
        <p:spPr>
          <a:xfrm>
            <a:off x="7171920" y="4165560"/>
            <a:ext cx="360" cy="335520"/>
          </a:xfrm>
          <a:prstGeom prst="straightConnector1">
            <a:avLst/>
          </a:prstGeom>
          <a:ln w="19050">
            <a:solidFill>
              <a:srgbClr val="000000"/>
            </a:solidFill>
          </a:ln>
        </p:spPr>
      </p:cxnSp>
      <p:sp>
        <p:nvSpPr>
          <p:cNvPr id="158" name="Arc 4"/>
          <p:cNvSpPr/>
          <p:nvPr/>
        </p:nvSpPr>
        <p:spPr>
          <a:xfrm>
            <a:off x="3858480" y="3731760"/>
            <a:ext cx="3268440" cy="590040"/>
          </a:xfrm>
          <a:prstGeom prst="arc">
            <a:avLst>
              <a:gd name="adj1" fmla="val 10813024"/>
              <a:gd name="adj2" fmla="val 0"/>
            </a:avLst>
          </a:prstGeom>
          <a:noFill/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59" name="ZoneTexte 8"/>
          <p:cNvSpPr/>
          <p:nvPr/>
        </p:nvSpPr>
        <p:spPr>
          <a:xfrm>
            <a:off x="5387040" y="3435480"/>
            <a:ext cx="300240" cy="363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1800" spc="-1" strike="noStrike">
                <a:solidFill>
                  <a:srgbClr val="c00000"/>
                </a:solidFill>
                <a:latin typeface="Calibri"/>
              </a:rPr>
              <a:t>?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160" name="ZoneTexte 9"/>
          <p:cNvSpPr/>
          <p:nvPr/>
        </p:nvSpPr>
        <p:spPr>
          <a:xfrm>
            <a:off x="3570480" y="4489920"/>
            <a:ext cx="828000" cy="3027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1400" spc="-1" strike="noStrike">
                <a:solidFill>
                  <a:srgbClr val="000000"/>
                </a:solidFill>
                <a:latin typeface="Calibri"/>
              </a:rPr>
              <a:t>15h20</a:t>
            </a:r>
            <a:endParaRPr b="0" lang="fr-FR" sz="1400" spc="-1" strike="noStrike">
              <a:latin typeface="Arial"/>
            </a:endParaRPr>
          </a:p>
        </p:txBody>
      </p:sp>
      <p:sp>
        <p:nvSpPr>
          <p:cNvPr id="161" name="ZoneTexte 11"/>
          <p:cNvSpPr/>
          <p:nvPr/>
        </p:nvSpPr>
        <p:spPr>
          <a:xfrm>
            <a:off x="6856560" y="4464720"/>
            <a:ext cx="828000" cy="3027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1400" spc="-1" strike="noStrike">
                <a:solidFill>
                  <a:srgbClr val="000000"/>
                </a:solidFill>
                <a:latin typeface="Calibri"/>
              </a:rPr>
              <a:t>17h25</a:t>
            </a:r>
            <a:endParaRPr b="0" lang="fr-FR" sz="1400" spc="-1" strike="noStrike">
              <a:latin typeface="Arial"/>
            </a:endParaRPr>
          </a:p>
        </p:txBody>
      </p:sp>
      <p:cxnSp>
        <p:nvCxnSpPr>
          <p:cNvPr id="162" name="Connecteur droit 6"/>
          <p:cNvCxnSpPr/>
          <p:nvPr/>
        </p:nvCxnSpPr>
        <p:spPr>
          <a:xfrm>
            <a:off x="5538960" y="4122360"/>
            <a:ext cx="360" cy="335520"/>
          </a:xfrm>
          <a:prstGeom prst="straightConnector1">
            <a:avLst/>
          </a:prstGeom>
          <a:ln w="19050">
            <a:solidFill>
              <a:srgbClr val="0070c0"/>
            </a:solidFill>
          </a:ln>
        </p:spPr>
      </p:cxnSp>
      <p:sp>
        <p:nvSpPr>
          <p:cNvPr id="163" name="ZoneTexte 12"/>
          <p:cNvSpPr/>
          <p:nvPr/>
        </p:nvSpPr>
        <p:spPr>
          <a:xfrm>
            <a:off x="5273280" y="4480920"/>
            <a:ext cx="828000" cy="3027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1400" spc="-1" strike="noStrike">
                <a:solidFill>
                  <a:srgbClr val="0070c0"/>
                </a:solidFill>
                <a:latin typeface="Calibri"/>
              </a:rPr>
              <a:t>16h</a:t>
            </a:r>
            <a:endParaRPr b="0" lang="fr-FR" sz="1400" spc="-1" strike="noStrike">
              <a:latin typeface="Arial"/>
            </a:endParaRPr>
          </a:p>
        </p:txBody>
      </p:sp>
      <p:sp>
        <p:nvSpPr>
          <p:cNvPr id="164" name="Arc 5"/>
          <p:cNvSpPr/>
          <p:nvPr/>
        </p:nvSpPr>
        <p:spPr>
          <a:xfrm>
            <a:off x="3904920" y="4024440"/>
            <a:ext cx="1631880" cy="572400"/>
          </a:xfrm>
          <a:prstGeom prst="arc">
            <a:avLst>
              <a:gd name="adj1" fmla="val 10813024"/>
              <a:gd name="adj2" fmla="val 0"/>
            </a:avLst>
          </a:prstGeom>
          <a:noFill/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65" name="ZoneTexte 17"/>
          <p:cNvSpPr/>
          <p:nvPr/>
        </p:nvSpPr>
        <p:spPr>
          <a:xfrm>
            <a:off x="4398480" y="3825720"/>
            <a:ext cx="828000" cy="2721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1200" spc="-1" strike="noStrike">
                <a:solidFill>
                  <a:srgbClr val="0070c0"/>
                </a:solidFill>
                <a:latin typeface="Calibri"/>
              </a:rPr>
              <a:t>40 min</a:t>
            </a:r>
            <a:endParaRPr b="0" lang="fr-FR" sz="1200" spc="-1" strike="noStrike">
              <a:latin typeface="Arial"/>
            </a:endParaRPr>
          </a:p>
        </p:txBody>
      </p:sp>
      <p:sp>
        <p:nvSpPr>
          <p:cNvPr id="166" name="Arc 6"/>
          <p:cNvSpPr/>
          <p:nvPr/>
        </p:nvSpPr>
        <p:spPr>
          <a:xfrm>
            <a:off x="5539680" y="4010760"/>
            <a:ext cx="1631880" cy="572400"/>
          </a:xfrm>
          <a:prstGeom prst="arc">
            <a:avLst>
              <a:gd name="adj1" fmla="val 10813024"/>
              <a:gd name="adj2" fmla="val 0"/>
            </a:avLst>
          </a:prstGeom>
          <a:noFill/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67" name="ZoneTexte 19"/>
          <p:cNvSpPr/>
          <p:nvPr/>
        </p:nvSpPr>
        <p:spPr>
          <a:xfrm>
            <a:off x="6033240" y="3812040"/>
            <a:ext cx="828000" cy="2721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1200" spc="-1" strike="noStrike">
                <a:solidFill>
                  <a:srgbClr val="0070c0"/>
                </a:solidFill>
                <a:latin typeface="Calibri"/>
              </a:rPr>
              <a:t>1h25</a:t>
            </a:r>
            <a:endParaRPr b="0" lang="fr-FR" sz="1200" spc="-1" strike="noStrike">
              <a:latin typeface="Arial"/>
            </a:endParaRPr>
          </a:p>
        </p:txBody>
      </p:sp>
      <p:sp>
        <p:nvSpPr>
          <p:cNvPr id="168" name="ZoneTexte 21"/>
          <p:cNvSpPr/>
          <p:nvPr/>
        </p:nvSpPr>
        <p:spPr>
          <a:xfrm>
            <a:off x="3416400" y="5264640"/>
            <a:ext cx="4628880" cy="5457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7000"/>
              </a:lnSpc>
              <a:spcAft>
                <a:spcPts val="799"/>
              </a:spcAft>
            </a:pPr>
            <a:r>
              <a:rPr b="0" lang="fr-FR" sz="2800" spc="-1" strike="noStrike">
                <a:solidFill>
                  <a:srgbClr val="c00000"/>
                </a:solidFill>
                <a:latin typeface="Calibri"/>
                <a:ea typeface="Calibri"/>
              </a:rPr>
              <a:t>Il y a 2 heures et 5 minutes.</a:t>
            </a:r>
            <a:endParaRPr b="0" lang="fr-FR" sz="28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24" dur="indefinite" restart="never" nodeType="tmRoot">
          <p:childTnLst>
            <p:seq>
              <p:cTn id="125" dur="indefinite" nodeType="mainSeq">
                <p:childTnLst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30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35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38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41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44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47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52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55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60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63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66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69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74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5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77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82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4</TotalTime>
  <Application>LibreOffice/7.4.1.2$Windows_X86_64 LibreOffice_project/3c58a8f3a960df8bc8fd77b461821e42c061c5f0</Application>
  <AppVersion>15.0000</AppVersion>
  <Words>152</Words>
  <Paragraphs>43</Paragraphs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2023-02-07T14:55:57Z</dcterms:created>
  <dc:creator>MHM</dc:creator>
  <dc:description/>
  <dc:language>fr-FR</dc:language>
  <cp:lastModifiedBy/>
  <dcterms:modified xsi:type="dcterms:W3CDTF">2026-03-28T15:38:13Z</dcterms:modified>
  <cp:revision>94</cp:revision>
  <dc:subject/>
  <dc:title>Présentation PowerPoint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Format">
    <vt:lpwstr>Affichage à l'écran (4:3)</vt:lpwstr>
  </property>
  <property fmtid="{D5CDD505-2E9C-101B-9397-08002B2CF9AE}" pid="3" name="Slides">
    <vt:i4>4</vt:i4>
  </property>
</Properties>
</file>