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png" ContentType="image/png"/>
  <Default Extension="jpeg" ContentType="image/jpeg"/>
  <Override PartName="/_rels/.rels" ContentType="application/vnd.openxmlformats-package.relationship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_rels/slideMaster1.xml.rels" ContentType="application/vnd.openxmlformats-package.relationships+xml"/>
  <Override PartName="/ppt/slideMasters/_rels/slideMaster2.xml.rels" ContentType="application/vnd.openxmlformats-package.relationships+xml"/>
  <Override PartName="/ppt/theme/theme1.xml" ContentType="application/vnd.openxmlformats-officedocument.theme+xml"/>
  <Override PartName="/ppt/theme/theme2.xml" ContentType="application/vnd.openxmlformats-officedocument.theme+xml"/>
  <Override PartName="/ppt/media/image1.png" ContentType="image/png"/>
  <Override PartName="/ppt/media/image2.png" ContentType="image/png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_rels/slideLayout1.xml.rels" ContentType="application/vnd.openxmlformats-package.relationships+xml"/>
  <Override PartName="/ppt/slideLayouts/_rels/slideLayout2.xml.rels" ContentType="application/vnd.openxmlformats-package.relationships+xml"/>
  <Override PartName="/ppt/slideLayouts/_rels/slideLayout3.xml.rels" ContentType="application/vnd.openxmlformats-package.relationships+xml"/>
  <Override PartName="/ppt/slideLayouts/_rels/slideLayout4.xml.rels" ContentType="application/vnd.openxmlformats-package.relationships+xml"/>
  <Override PartName="/ppt/slideLayouts/_rels/slideLayout5.xml.rels" ContentType="application/vnd.openxmlformats-package.relationships+xml"/>
  <Override PartName="/ppt/slideLayouts/_rels/slideLayout6.xml.rels" ContentType="application/vnd.openxmlformats-package.relationships+xml"/>
  <Override PartName="/ppt/slideLayouts/_rels/slideLayout7.xml.rels" ContentType="application/vnd.openxmlformats-package.relationships+xml"/>
  <Override PartName="/ppt/slideLayouts/_rels/slideLayout8.xml.rels" ContentType="application/vnd.openxmlformats-package.relationships+xml"/>
  <Override PartName="/ppt/slideLayouts/_rels/slideLayout9.xml.rels" ContentType="application/vnd.openxmlformats-package.relationships+xml"/>
  <Override PartName="/ppt/slideLayouts/_rels/slideLayout10.xml.rels" ContentType="application/vnd.openxmlformats-package.relationships+xml"/>
  <Override PartName="/ppt/slideLayouts/_rels/slideLayout11.xml.rels" ContentType="application/vnd.openxmlformats-package.relationships+xml"/>
  <Override PartName="/ppt/slideLayouts/_rels/slideLayout12.xml.rels" ContentType="application/vnd.openxmlformats-package.relationships+xml"/>
  <Override PartName="/ppt/slideLayouts/_rels/slideLayout13.xml.rels" ContentType="application/vnd.openxmlformats-package.relationships+xml"/>
  <Override PartName="/ppt/slideLayouts/_rels/slideLayout14.xml.rels" ContentType="application/vnd.openxmlformats-package.relationships+xml"/>
  <Override PartName="/ppt/slideLayouts/_rels/slideLayout15.xml.rels" ContentType="application/vnd.openxmlformats-package.relationships+xml"/>
  <Override PartName="/ppt/slideLayouts/_rels/slideLayout16.xml.rels" ContentType="application/vnd.openxmlformats-package.relationships+xml"/>
  <Override PartName="/ppt/slideLayouts/_rels/slideLayout17.xml.rels" ContentType="application/vnd.openxmlformats-package.relationships+xml"/>
  <Override PartName="/ppt/slideLayouts/_rels/slideLayout18.xml.rels" ContentType="application/vnd.openxmlformats-package.relationships+xml"/>
  <Override PartName="/ppt/slideLayouts/_rels/slideLayout19.xml.rels" ContentType="application/vnd.openxmlformats-package.relationships+xml"/>
  <Override PartName="/ppt/slideLayouts/_rels/slideLayout20.xml.rels" ContentType="application/vnd.openxmlformats-package.relationships+xml"/>
  <Override PartName="/ppt/slideLayouts/_rels/slideLayout21.xml.rels" ContentType="application/vnd.openxmlformats-package.relationships+xml"/>
  <Override PartName="/ppt/slideLayouts/_rels/slideLayout22.xml.rels" ContentType="application/vnd.openxmlformats-package.relationships+xml"/>
  <Override PartName="/ppt/slideLayouts/_rels/slideLayout23.xml.rels" ContentType="application/vnd.openxmlformats-package.relationships+xml"/>
  <Override PartName="/ppt/slideLayouts/_rels/slideLayout24.xml.rels" ContentType="application/vnd.openxmlformats-package.relationships+xml"/>
  <Override PartName="/ppt/_rels/presentation.xml.rels" ContentType="application/vnd.openxmlformats-package.relationshi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_rels/slide1.xml.rels" ContentType="application/vnd.openxmlformats-package.relationships+xml"/>
  <Override PartName="/ppt/slides/_rels/slide2.xml.rels" ContentType="application/vnd.openxmlformats-package.relationships+xml"/>
  <Override PartName="/ppt/slides/_rels/slide3.xml.rels" ContentType="application/vnd.openxmlformats-package.relationships+xml"/>
  <Override PartName="/ppt/slides/_rels/slide4.xml.rels" ContentType="application/vnd.openxmlformats-package.relationships+xml"/>
  <Override PartName="/ppt/slides/_rels/slide5.xml.rels" ContentType="application/vnd.openxmlformats-package.relationships+xml"/>
  <Override PartName="/ppt/slides/_rels/slide6.xml.rels" ContentType="application/vnd.openxmlformats-package.relationships+xml"/>
  <Override PartName="/ppt/slides/_rels/slide7.xml.rels" ContentType="application/vnd.openxmlformats-package.relationships+xml"/>
  <Override PartName="/ppt/slides/_rels/slide8.xml.rels" ContentType="application/vnd.openxmlformats-package.relationships+xml"/>
  <Override PartName="/ppt/slides/_rels/slide9.xml.rels" ContentType="application/vnd.openxmlformats-package.relationships+xml"/>
  <Override PartName="/ppt/slides/_rels/slide10.xml.rels" ContentType="application/vnd.openxmlformats-package.relationships+xml"/>
  <Override PartName="/ppt/slides/_rels/slide11.xml.rels" ContentType="application/vnd.openxmlformats-package.relationships+xml"/>
  <Override PartName="/ppt/slides/_rels/slide12.xml.rels" ContentType="application/vnd.openxmlformats-package.relationships+xml"/>
  <Override PartName="/ppt/presProps.xml" ContentType="application/vnd.openxmlformats-officedocument.presentationml.presProps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custom-properties" Target="docProps/custom.xml"/><Relationship Id="rId4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sldMasterIdLst>
    <p:sldMasterId id="2147483648" r:id="rId2"/>
    <p:sldMasterId id="2147483661" r:id="rId3"/>
  </p:sldMasterIdLst>
  <p:sldIdLst>
    <p:sldId id="256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</p:sldIdLst>
  <p:sldSz cx="9144000" cy="6858000"/>
  <p:notesSz cx="7559675" cy="10691813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/>
</p:presentationPr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slideMaster" Target="slideMasters/slideMaster2.xml"/><Relationship Id="rId4" Type="http://schemas.openxmlformats.org/officeDocument/2006/relationships/slide" Target="slides/slide1.xml"/><Relationship Id="rId5" Type="http://schemas.openxmlformats.org/officeDocument/2006/relationships/slide" Target="slides/slide2.xml"/><Relationship Id="rId6" Type="http://schemas.openxmlformats.org/officeDocument/2006/relationships/slide" Target="slides/slide3.xml"/><Relationship Id="rId7" Type="http://schemas.openxmlformats.org/officeDocument/2006/relationships/slide" Target="slides/slide4.xml"/><Relationship Id="rId8" Type="http://schemas.openxmlformats.org/officeDocument/2006/relationships/slide" Target="slides/slide5.xml"/><Relationship Id="rId9" Type="http://schemas.openxmlformats.org/officeDocument/2006/relationships/slide" Target="slides/slide6.xml"/><Relationship Id="rId10" Type="http://schemas.openxmlformats.org/officeDocument/2006/relationships/slide" Target="slides/slide7.xml"/><Relationship Id="rId11" Type="http://schemas.openxmlformats.org/officeDocument/2006/relationships/slide" Target="slides/slide8.xml"/><Relationship Id="rId12" Type="http://schemas.openxmlformats.org/officeDocument/2006/relationships/slide" Target="slides/slide9.xml"/><Relationship Id="rId13" Type="http://schemas.openxmlformats.org/officeDocument/2006/relationships/slide" Target="slides/slide10.xml"/><Relationship Id="rId14" Type="http://schemas.openxmlformats.org/officeDocument/2006/relationships/slide" Target="slides/slide11.xml"/><Relationship Id="rId15" Type="http://schemas.openxmlformats.org/officeDocument/2006/relationships/slide" Target="slides/slide12.xml"/><Relationship Id="rId16" Type="http://schemas.openxmlformats.org/officeDocument/2006/relationships/presProps" Target="presProps.xml"/>
</Relationship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2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29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30" name="PlaceHolder 3"/>
          <p:cNvSpPr>
            <a:spLocks noGrp="1"/>
          </p:cNvSpPr>
          <p:nvPr>
            <p:ph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32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33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34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35" name="PlaceHolder 5"/>
          <p:cNvSpPr>
            <a:spLocks noGrp="1"/>
          </p:cNvSpPr>
          <p:nvPr>
            <p:ph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1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37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38" name="PlaceHolder 3"/>
          <p:cNvSpPr>
            <a:spLocks noGrp="1"/>
          </p:cNvSpPr>
          <p:nvPr>
            <p:ph/>
          </p:nvPr>
        </p:nvSpPr>
        <p:spPr>
          <a:xfrm>
            <a:off x="323964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39" name="PlaceHolder 4"/>
          <p:cNvSpPr>
            <a:spLocks noGrp="1"/>
          </p:cNvSpPr>
          <p:nvPr>
            <p:ph/>
          </p:nvPr>
        </p:nvSpPr>
        <p:spPr>
          <a:xfrm>
            <a:off x="602208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40" name="PlaceHolder 5"/>
          <p:cNvSpPr>
            <a:spLocks noGrp="1"/>
          </p:cNvSpPr>
          <p:nvPr>
            <p:ph/>
          </p:nvPr>
        </p:nvSpPr>
        <p:spPr>
          <a:xfrm>
            <a:off x="45720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41" name="PlaceHolder 6"/>
          <p:cNvSpPr>
            <a:spLocks noGrp="1"/>
          </p:cNvSpPr>
          <p:nvPr>
            <p:ph/>
          </p:nvPr>
        </p:nvSpPr>
        <p:spPr>
          <a:xfrm>
            <a:off x="323964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42" name="PlaceHolder 7"/>
          <p:cNvSpPr>
            <a:spLocks noGrp="1"/>
          </p:cNvSpPr>
          <p:nvPr>
            <p:ph/>
          </p:nvPr>
        </p:nvSpPr>
        <p:spPr>
          <a:xfrm>
            <a:off x="602208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1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51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1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53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1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55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56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1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</p:spTree>
  </p:cSld>
</p:sldLayout>
</file>

<file path=ppt/slideLayouts/slideLayout1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7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/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1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60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61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62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8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2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64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65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66" name="PlaceHolder 4"/>
          <p:cNvSpPr>
            <a:spLocks noGrp="1"/>
          </p:cNvSpPr>
          <p:nvPr>
            <p:ph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2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68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69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70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2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72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73" name="PlaceHolder 3"/>
          <p:cNvSpPr>
            <a:spLocks noGrp="1"/>
          </p:cNvSpPr>
          <p:nvPr>
            <p:ph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2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75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76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77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78" name="PlaceHolder 5"/>
          <p:cNvSpPr>
            <a:spLocks noGrp="1"/>
          </p:cNvSpPr>
          <p:nvPr>
            <p:ph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2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80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81" name="PlaceHolder 3"/>
          <p:cNvSpPr>
            <a:spLocks noGrp="1"/>
          </p:cNvSpPr>
          <p:nvPr>
            <p:ph/>
          </p:nvPr>
        </p:nvSpPr>
        <p:spPr>
          <a:xfrm>
            <a:off x="323964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82" name="PlaceHolder 4"/>
          <p:cNvSpPr>
            <a:spLocks noGrp="1"/>
          </p:cNvSpPr>
          <p:nvPr>
            <p:ph/>
          </p:nvPr>
        </p:nvSpPr>
        <p:spPr>
          <a:xfrm>
            <a:off x="602208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83" name="PlaceHolder 5"/>
          <p:cNvSpPr>
            <a:spLocks noGrp="1"/>
          </p:cNvSpPr>
          <p:nvPr>
            <p:ph/>
          </p:nvPr>
        </p:nvSpPr>
        <p:spPr>
          <a:xfrm>
            <a:off x="45720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84" name="PlaceHolder 6"/>
          <p:cNvSpPr>
            <a:spLocks noGrp="1"/>
          </p:cNvSpPr>
          <p:nvPr>
            <p:ph/>
          </p:nvPr>
        </p:nvSpPr>
        <p:spPr>
          <a:xfrm>
            <a:off x="323964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85" name="PlaceHolder 7"/>
          <p:cNvSpPr>
            <a:spLocks noGrp="1"/>
          </p:cNvSpPr>
          <p:nvPr>
            <p:ph/>
          </p:nvPr>
        </p:nvSpPr>
        <p:spPr>
          <a:xfrm>
            <a:off x="602208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10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12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13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</p:spTree>
  </p:cSld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7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/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17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18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19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21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22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23" name="PlaceHolder 4"/>
          <p:cNvSpPr>
            <a:spLocks noGrp="1"/>
          </p:cNvSpPr>
          <p:nvPr>
            <p:ph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25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26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27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image" Target="../media/image1.png"/><Relationship Id="rId3" Type="http://schemas.openxmlformats.org/officeDocument/2006/relationships/slideLayout" Target="../slideLayouts/slideLayout1.xml"/><Relationship Id="rId4" Type="http://schemas.openxmlformats.org/officeDocument/2006/relationships/slideLayout" Target="../slideLayouts/slideLayout2.xml"/><Relationship Id="rId5" Type="http://schemas.openxmlformats.org/officeDocument/2006/relationships/slideLayout" Target="../slideLayouts/slideLayout3.xml"/><Relationship Id="rId6" Type="http://schemas.openxmlformats.org/officeDocument/2006/relationships/slideLayout" Target="../slideLayouts/slideLayout4.xml"/><Relationship Id="rId7" Type="http://schemas.openxmlformats.org/officeDocument/2006/relationships/slideLayout" Target="../slideLayouts/slideLayout5.xml"/><Relationship Id="rId8" Type="http://schemas.openxmlformats.org/officeDocument/2006/relationships/slideLayout" Target="../slideLayouts/slideLayout6.xml"/><Relationship Id="rId9" Type="http://schemas.openxmlformats.org/officeDocument/2006/relationships/slideLayout" Target="../slideLayouts/slideLayout7.xml"/><Relationship Id="rId10" Type="http://schemas.openxmlformats.org/officeDocument/2006/relationships/slideLayout" Target="../slideLayouts/slideLayout8.xml"/><Relationship Id="rId11" Type="http://schemas.openxmlformats.org/officeDocument/2006/relationships/slideLayout" Target="../slideLayouts/slideLayout9.xml"/><Relationship Id="rId12" Type="http://schemas.openxmlformats.org/officeDocument/2006/relationships/slideLayout" Target="../slideLayouts/slideLayout10.xml"/><Relationship Id="rId13" Type="http://schemas.openxmlformats.org/officeDocument/2006/relationships/slideLayout" Target="../slideLayouts/slideLayout11.xml"/><Relationship Id="rId14" Type="http://schemas.openxmlformats.org/officeDocument/2006/relationships/slideLayout" Target="../slideLayouts/slideLayout12.xml"/>
</Relationships>
</file>

<file path=ppt/slideMasters/_rels/slideMaster2.xml.rels><?xml version="1.0" encoding="UTF-8"?>
<Relationships xmlns="http://schemas.openxmlformats.org/package/2006/relationships"><Relationship Id="rId1" Type="http://schemas.openxmlformats.org/officeDocument/2006/relationships/theme" Target="../theme/theme2.xml"/><Relationship Id="rId2" Type="http://schemas.openxmlformats.org/officeDocument/2006/relationships/image" Target="../media/image1.png"/><Relationship Id="rId3" Type="http://schemas.openxmlformats.org/officeDocument/2006/relationships/slideLayout" Target="../slideLayouts/slideLayout13.xml"/><Relationship Id="rId4" Type="http://schemas.openxmlformats.org/officeDocument/2006/relationships/slideLayout" Target="../slideLayouts/slideLayout14.xml"/><Relationship Id="rId5" Type="http://schemas.openxmlformats.org/officeDocument/2006/relationships/slideLayout" Target="../slideLayouts/slideLayout15.xml"/><Relationship Id="rId6" Type="http://schemas.openxmlformats.org/officeDocument/2006/relationships/slideLayout" Target="../slideLayouts/slideLayout16.xml"/><Relationship Id="rId7" Type="http://schemas.openxmlformats.org/officeDocument/2006/relationships/slideLayout" Target="../slideLayouts/slideLayout17.xml"/><Relationship Id="rId8" Type="http://schemas.openxmlformats.org/officeDocument/2006/relationships/slideLayout" Target="../slideLayouts/slideLayout18.xml"/><Relationship Id="rId9" Type="http://schemas.openxmlformats.org/officeDocument/2006/relationships/slideLayout" Target="../slideLayouts/slideLayout19.xml"/><Relationship Id="rId10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21.xml"/><Relationship Id="rId12" Type="http://schemas.openxmlformats.org/officeDocument/2006/relationships/slideLayout" Target="../slideLayouts/slideLayout22.xml"/><Relationship Id="rId13" Type="http://schemas.openxmlformats.org/officeDocument/2006/relationships/slideLayout" Target="../slideLayouts/slideLayout23.xml"/><Relationship Id="rId14" Type="http://schemas.openxmlformats.org/officeDocument/2006/relationships/slideLayout" Target="../slideLayouts/slideLayout24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0" name="Connecteur droit 7"/>
          <p:cNvCxnSpPr/>
          <p:nvPr/>
        </p:nvCxnSpPr>
        <p:spPr>
          <a:xfrm flipV="1">
            <a:off x="0" y="0"/>
            <a:ext cx="1440" cy="6859440"/>
          </a:xfrm>
          <a:prstGeom prst="straightConnector1">
            <a:avLst/>
          </a:prstGeom>
          <a:ln w="76200">
            <a:solidFill>
              <a:srgbClr val="00b050"/>
            </a:solidFill>
            <a:round/>
          </a:ln>
        </p:spPr>
      </p:cxnSp>
      <p:sp>
        <p:nvSpPr>
          <p:cNvPr id="1" name="ZoneTexte 8"/>
          <p:cNvSpPr/>
          <p:nvPr/>
        </p:nvSpPr>
        <p:spPr>
          <a:xfrm>
            <a:off x="39240" y="346320"/>
            <a:ext cx="8480520" cy="5770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Webdings"/>
                <a:ea typeface="DejaVu Sans"/>
              </a:rPr>
              <a:t>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2" name="Rectangle 9"/>
          <p:cNvSpPr/>
          <p:nvPr/>
        </p:nvSpPr>
        <p:spPr>
          <a:xfrm>
            <a:off x="7934400" y="0"/>
            <a:ext cx="1208880" cy="32328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>
              <a:lnSpc>
                <a:spcPct val="100000"/>
              </a:lnSpc>
            </a:pPr>
            <a:r>
              <a:rPr b="0" lang="fr-FR" sz="1800" spc="-1" strike="noStrike">
                <a:solidFill>
                  <a:schemeClr val="lt1"/>
                </a:solidFill>
                <a:latin typeface="Calibri"/>
                <a:ea typeface="DejaVu Sans"/>
              </a:rPr>
              <a:t>Séance 93</a:t>
            </a:r>
            <a:endParaRPr b="0" lang="fr-FR" sz="1800" spc="-1" strike="noStrike">
              <a:latin typeface="Arial"/>
            </a:endParaRPr>
          </a:p>
        </p:txBody>
      </p:sp>
      <p:sp>
        <p:nvSpPr>
          <p:cNvPr id="3" name="Rectangle 10"/>
          <p:cNvSpPr/>
          <p:nvPr/>
        </p:nvSpPr>
        <p:spPr>
          <a:xfrm>
            <a:off x="39240" y="0"/>
            <a:ext cx="7848360" cy="32328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pic>
        <p:nvPicPr>
          <p:cNvPr id="4" name="Image 1" descr=""/>
          <p:cNvPicPr/>
          <p:nvPr/>
        </p:nvPicPr>
        <p:blipFill>
          <a:blip r:embed="rId2"/>
          <a:stretch/>
        </p:blipFill>
        <p:spPr>
          <a:xfrm>
            <a:off x="39240" y="6498000"/>
            <a:ext cx="518040" cy="358560"/>
          </a:xfrm>
          <a:prstGeom prst="rect">
            <a:avLst/>
          </a:prstGeom>
          <a:ln w="0">
            <a:noFill/>
          </a:ln>
        </p:spPr>
      </p:pic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r>
              <a:rPr b="0" lang="fr-FR" sz="4400" spc="-1" strike="noStrike">
                <a:latin typeface="Arial"/>
              </a:rPr>
              <a:t>Cliquez pour éditer le format du texte-titre</a:t>
            </a:r>
            <a:endParaRPr b="0" lang="fr-FR" sz="4400" spc="-1" strike="noStrike">
              <a:latin typeface="Arial"/>
            </a:endParaRPr>
          </a:p>
        </p:txBody>
      </p:sp>
      <p:sp>
        <p:nvSpPr>
          <p:cNvPr id="6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3200" spc="-1" strike="noStrike">
                <a:latin typeface="Arial"/>
              </a:rPr>
              <a:t>Cliquez pour éditer le format du plan de texte</a:t>
            </a:r>
            <a:endParaRPr b="0" lang="fr-FR" sz="3200" spc="-1" strike="noStrike"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fr-FR" sz="2800" spc="-1" strike="noStrike">
                <a:latin typeface="Arial"/>
              </a:rPr>
              <a:t>Second niveau de plan</a:t>
            </a:r>
            <a:endParaRPr b="0" lang="fr-FR" sz="2800" spc="-1" strike="noStrike"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400" spc="-1" strike="noStrike">
                <a:latin typeface="Arial"/>
              </a:rPr>
              <a:t>Troisième niveau de plan</a:t>
            </a:r>
            <a:endParaRPr b="0" lang="fr-FR" sz="2400" spc="-1" strike="noStrike"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fr-FR" sz="2000" spc="-1" strike="noStrike">
                <a:latin typeface="Arial"/>
              </a:rPr>
              <a:t>Quatrième niveau de plan</a:t>
            </a:r>
            <a:endParaRPr b="0" lang="fr-FR" sz="2000" spc="-1" strike="noStrike"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000" spc="-1" strike="noStrike">
                <a:latin typeface="Arial"/>
              </a:rPr>
              <a:t>Cinquième niveau de plan</a:t>
            </a:r>
            <a:endParaRPr b="0" lang="fr-FR" sz="2000" spc="-1" strike="noStrike"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000" spc="-1" strike="noStrike">
                <a:latin typeface="Arial"/>
              </a:rPr>
              <a:t>Sixième niveau de plan</a:t>
            </a:r>
            <a:endParaRPr b="0" lang="fr-FR" sz="2000" spc="-1" strike="noStrike"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000" spc="-1" strike="noStrike">
                <a:latin typeface="Arial"/>
              </a:rPr>
              <a:t>Septième niveau de plan</a:t>
            </a:r>
            <a:endParaRPr b="0" lang="fr-FR" sz="2000" spc="-1" strike="noStrike">
              <a:latin typeface="Arial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49" r:id="rId3"/>
    <p:sldLayoutId id="2147483650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  <p:sldLayoutId id="2147483660" r:id="rId14"/>
  </p:sldLayoutIdLst>
</p:sldMaster>
</file>

<file path=ppt/slideMasters/slideMaster2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3" name="Connecteur droit 7"/>
          <p:cNvCxnSpPr/>
          <p:nvPr/>
        </p:nvCxnSpPr>
        <p:spPr>
          <a:xfrm flipV="1">
            <a:off x="0" y="0"/>
            <a:ext cx="1440" cy="6859440"/>
          </a:xfrm>
          <a:prstGeom prst="straightConnector1">
            <a:avLst/>
          </a:prstGeom>
          <a:ln w="76200">
            <a:solidFill>
              <a:srgbClr val="00b050"/>
            </a:solidFill>
            <a:round/>
          </a:ln>
        </p:spPr>
      </p:cxnSp>
      <p:sp>
        <p:nvSpPr>
          <p:cNvPr id="44" name="ZoneTexte 8"/>
          <p:cNvSpPr/>
          <p:nvPr/>
        </p:nvSpPr>
        <p:spPr>
          <a:xfrm>
            <a:off x="39240" y="346320"/>
            <a:ext cx="8480520" cy="5770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Webdings"/>
                <a:ea typeface="DejaVu Sans"/>
              </a:rPr>
              <a:t>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45" name="Rectangle 9"/>
          <p:cNvSpPr/>
          <p:nvPr/>
        </p:nvSpPr>
        <p:spPr>
          <a:xfrm>
            <a:off x="7934400" y="0"/>
            <a:ext cx="1208880" cy="32328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>
              <a:lnSpc>
                <a:spcPct val="100000"/>
              </a:lnSpc>
            </a:pPr>
            <a:r>
              <a:rPr b="0" lang="fr-FR" sz="1800" spc="-1" strike="noStrike">
                <a:solidFill>
                  <a:schemeClr val="lt1"/>
                </a:solidFill>
                <a:latin typeface="Calibri"/>
                <a:ea typeface="DejaVu Sans"/>
              </a:rPr>
              <a:t>Séance 93</a:t>
            </a:r>
            <a:endParaRPr b="0" lang="fr-FR" sz="1800" spc="-1" strike="noStrike">
              <a:latin typeface="Arial"/>
            </a:endParaRPr>
          </a:p>
        </p:txBody>
      </p:sp>
      <p:sp>
        <p:nvSpPr>
          <p:cNvPr id="46" name="Rectangle 10"/>
          <p:cNvSpPr/>
          <p:nvPr/>
        </p:nvSpPr>
        <p:spPr>
          <a:xfrm>
            <a:off x="39240" y="0"/>
            <a:ext cx="7848360" cy="32328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pic>
        <p:nvPicPr>
          <p:cNvPr id="47" name="Image 1" descr=""/>
          <p:cNvPicPr/>
          <p:nvPr/>
        </p:nvPicPr>
        <p:blipFill>
          <a:blip r:embed="rId2"/>
          <a:stretch/>
        </p:blipFill>
        <p:spPr>
          <a:xfrm>
            <a:off x="39240" y="6498000"/>
            <a:ext cx="518040" cy="358560"/>
          </a:xfrm>
          <a:prstGeom prst="rect">
            <a:avLst/>
          </a:prstGeom>
          <a:ln w="0">
            <a:noFill/>
          </a:ln>
        </p:spPr>
      </p:pic>
      <p:sp>
        <p:nvSpPr>
          <p:cNvPr id="48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r>
              <a:rPr b="0" lang="fr-FR" sz="4400" spc="-1" strike="noStrike">
                <a:latin typeface="Arial"/>
              </a:rPr>
              <a:t>Cliquez pour éditer le format du texte-titre</a:t>
            </a:r>
            <a:endParaRPr b="0" lang="fr-FR" sz="4400" spc="-1" strike="noStrike">
              <a:latin typeface="Arial"/>
            </a:endParaRPr>
          </a:p>
        </p:txBody>
      </p:sp>
      <p:sp>
        <p:nvSpPr>
          <p:cNvPr id="49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3200" spc="-1" strike="noStrike">
                <a:latin typeface="Arial"/>
              </a:rPr>
              <a:t>Cliquez pour éditer le format du plan de texte</a:t>
            </a:r>
            <a:endParaRPr b="0" lang="fr-FR" sz="3200" spc="-1" strike="noStrike"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fr-FR" sz="2800" spc="-1" strike="noStrike">
                <a:latin typeface="Arial"/>
              </a:rPr>
              <a:t>Second niveau de plan</a:t>
            </a:r>
            <a:endParaRPr b="0" lang="fr-FR" sz="2800" spc="-1" strike="noStrike"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400" spc="-1" strike="noStrike">
                <a:latin typeface="Arial"/>
              </a:rPr>
              <a:t>Troisième niveau de plan</a:t>
            </a:r>
            <a:endParaRPr b="0" lang="fr-FR" sz="2400" spc="-1" strike="noStrike"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fr-FR" sz="2000" spc="-1" strike="noStrike">
                <a:latin typeface="Arial"/>
              </a:rPr>
              <a:t>Quatrième niveau de plan</a:t>
            </a:r>
            <a:endParaRPr b="0" lang="fr-FR" sz="2000" spc="-1" strike="noStrike"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000" spc="-1" strike="noStrike">
                <a:latin typeface="Arial"/>
              </a:rPr>
              <a:t>Cinquième niveau de plan</a:t>
            </a:r>
            <a:endParaRPr b="0" lang="fr-FR" sz="2000" spc="-1" strike="noStrike"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000" spc="-1" strike="noStrike">
                <a:latin typeface="Arial"/>
              </a:rPr>
              <a:t>Sixième niveau de plan</a:t>
            </a:r>
            <a:endParaRPr b="0" lang="fr-FR" sz="2000" spc="-1" strike="noStrike"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000" spc="-1" strike="noStrike">
                <a:latin typeface="Arial"/>
              </a:rPr>
              <a:t>Septième niveau de plan</a:t>
            </a:r>
            <a:endParaRPr b="0" lang="fr-FR" sz="2000" spc="-1" strike="noStrike">
              <a:latin typeface="Arial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  <p:sldLayoutId id="2147483671" r:id="rId12"/>
    <p:sldLayoutId id="2147483672" r:id="rId13"/>
    <p:sldLayoutId id="2147483673" r:id="rId14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image" Target="../media/image2.png"/><Relationship Id="rId2" Type="http://schemas.openxmlformats.org/officeDocument/2006/relationships/slideLayout" Target="../slideLayouts/slideLayout1.xml"/>
</Relationships>
</file>

<file path=ppt/slides/_rels/slide1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1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1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Rectangle 19"/>
          <p:cNvSpPr/>
          <p:nvPr/>
        </p:nvSpPr>
        <p:spPr>
          <a:xfrm>
            <a:off x="0" y="330120"/>
            <a:ext cx="9142560" cy="652644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87" name="ZoneTexte 13"/>
          <p:cNvSpPr/>
          <p:nvPr/>
        </p:nvSpPr>
        <p:spPr>
          <a:xfrm>
            <a:off x="1440000" y="3009960"/>
            <a:ext cx="6486120" cy="5778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marL="457200" indent="-457200">
              <a:lnSpc>
                <a:spcPct val="100000"/>
              </a:lnSpc>
              <a:buClr>
                <a:srgbClr val="ffffff"/>
              </a:buClr>
              <a:buFont typeface="Wingdings" charset="2"/>
              <a:buChar char=""/>
            </a:pPr>
            <a:r>
              <a:rPr b="1" lang="fr-FR" sz="3200" spc="-1" strike="noStrike">
                <a:solidFill>
                  <a:srgbClr val="ffffff"/>
                </a:solidFill>
                <a:latin typeface="Calibri"/>
                <a:ea typeface="DejaVu Sans"/>
              </a:rPr>
              <a:t>Je sais multiplier en décomposant.</a:t>
            </a:r>
            <a:endParaRPr b="0" lang="fr-FR" sz="3200" spc="-1" strike="noStrike">
              <a:latin typeface="Arial"/>
            </a:endParaRPr>
          </a:p>
        </p:txBody>
      </p:sp>
      <p:pic>
        <p:nvPicPr>
          <p:cNvPr id="88" name="Image 14" descr=""/>
          <p:cNvPicPr/>
          <p:nvPr/>
        </p:nvPicPr>
        <p:blipFill>
          <a:blip r:embed="rId1"/>
          <a:stretch/>
        </p:blipFill>
        <p:spPr>
          <a:xfrm>
            <a:off x="3654360" y="571320"/>
            <a:ext cx="1833840" cy="126468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4" name=""/>
          <p:cNvSpPr/>
          <p:nvPr/>
        </p:nvSpPr>
        <p:spPr>
          <a:xfrm>
            <a:off x="3377880" y="318240"/>
            <a:ext cx="1077120" cy="53712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285" name=""/>
          <p:cNvSpPr/>
          <p:nvPr/>
        </p:nvSpPr>
        <p:spPr>
          <a:xfrm>
            <a:off x="7871760" y="332640"/>
            <a:ext cx="1257120" cy="53712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286" name=""/>
          <p:cNvSpPr/>
          <p:nvPr/>
        </p:nvSpPr>
        <p:spPr>
          <a:xfrm flipV="1">
            <a:off x="4500360" y="368640"/>
            <a:ext cx="360" cy="6480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287" name="ZoneTexte 105"/>
          <p:cNvSpPr/>
          <p:nvPr/>
        </p:nvSpPr>
        <p:spPr>
          <a:xfrm>
            <a:off x="1620000" y="540000"/>
            <a:ext cx="1986120" cy="759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57 </a:t>
            </a:r>
            <a:r>
              <a:rPr b="0" lang="fr-FR" sz="4400" spc="-1" strike="noStrike">
                <a:solidFill>
                  <a:srgbClr val="c9211e"/>
                </a:solidFill>
                <a:latin typeface="Calibri"/>
                <a:ea typeface="DejaVu Sans"/>
              </a:rPr>
              <a:t>× 5 </a:t>
            </a: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 </a:t>
            </a:r>
            <a:endParaRPr b="0" lang="fr-FR" sz="4400" spc="-1" strike="noStrike">
              <a:latin typeface="Arial"/>
            </a:endParaRPr>
          </a:p>
        </p:txBody>
      </p:sp>
      <p:sp>
        <p:nvSpPr>
          <p:cNvPr id="288" name="ZoneTexte 106"/>
          <p:cNvSpPr/>
          <p:nvPr/>
        </p:nvSpPr>
        <p:spPr>
          <a:xfrm>
            <a:off x="720000" y="2700000"/>
            <a:ext cx="3239640" cy="759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50 </a:t>
            </a:r>
            <a:r>
              <a:rPr b="0" lang="fr-FR" sz="4400" spc="-1" strike="noStrike">
                <a:solidFill>
                  <a:srgbClr val="c00000"/>
                </a:solidFill>
                <a:latin typeface="Calibri"/>
                <a:ea typeface="DejaVu Sans"/>
              </a:rPr>
              <a:t>× 5 </a:t>
            </a: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+ 7</a:t>
            </a:r>
            <a:r>
              <a:rPr b="0" lang="fr-FR" sz="4400" spc="-1" strike="noStrike">
                <a:solidFill>
                  <a:srgbClr val="4472c4"/>
                </a:solidFill>
                <a:latin typeface="Calibri"/>
                <a:ea typeface="DejaVu Sans"/>
              </a:rPr>
              <a:t> </a:t>
            </a:r>
            <a:r>
              <a:rPr b="0" lang="fr-FR" sz="4400" spc="-1" strike="noStrike">
                <a:solidFill>
                  <a:srgbClr val="c00000"/>
                </a:solidFill>
                <a:latin typeface="Calibri"/>
                <a:ea typeface="DejaVu Sans"/>
              </a:rPr>
              <a:t>× 5</a:t>
            </a:r>
            <a:endParaRPr b="0" lang="fr-FR" sz="4400" spc="-1" strike="noStrike">
              <a:latin typeface="Arial"/>
            </a:endParaRPr>
          </a:p>
        </p:txBody>
      </p:sp>
      <p:grpSp>
        <p:nvGrpSpPr>
          <p:cNvPr id="289" name="Groupe 28"/>
          <p:cNvGrpSpPr/>
          <p:nvPr/>
        </p:nvGrpSpPr>
        <p:grpSpPr>
          <a:xfrm>
            <a:off x="1113840" y="3420000"/>
            <a:ext cx="762840" cy="793080"/>
            <a:chOff x="1113840" y="3420000"/>
            <a:chExt cx="762840" cy="793080"/>
          </a:xfrm>
        </p:grpSpPr>
        <p:cxnSp>
          <p:nvCxnSpPr>
            <p:cNvPr id="290" name="Connecteur droit 41"/>
            <p:cNvCxnSpPr/>
            <p:nvPr/>
          </p:nvCxnSpPr>
          <p:spPr>
            <a:xfrm flipV="1">
              <a:off x="1447920" y="3420000"/>
              <a:ext cx="429120" cy="782640"/>
            </a:xfrm>
            <a:prstGeom prst="straightConnector1">
              <a:avLst/>
            </a:prstGeom>
            <a:ln w="19050">
              <a:solidFill>
                <a:srgbClr val="c9211e"/>
              </a:solidFill>
              <a:round/>
            </a:ln>
          </p:spPr>
        </p:cxnSp>
        <p:cxnSp>
          <p:nvCxnSpPr>
            <p:cNvPr id="291" name="Connecteur droit 42"/>
            <p:cNvCxnSpPr/>
            <p:nvPr/>
          </p:nvCxnSpPr>
          <p:spPr>
            <a:xfrm>
              <a:off x="1113840" y="3420000"/>
              <a:ext cx="335520" cy="793440"/>
            </a:xfrm>
            <a:prstGeom prst="straightConnector1">
              <a:avLst/>
            </a:prstGeom>
            <a:ln w="19050">
              <a:solidFill>
                <a:srgbClr val="c9211e"/>
              </a:solidFill>
              <a:round/>
            </a:ln>
          </p:spPr>
        </p:cxnSp>
      </p:grpSp>
      <p:grpSp>
        <p:nvGrpSpPr>
          <p:cNvPr id="292" name="Groupe 29"/>
          <p:cNvGrpSpPr/>
          <p:nvPr/>
        </p:nvGrpSpPr>
        <p:grpSpPr>
          <a:xfrm>
            <a:off x="1440000" y="2160000"/>
            <a:ext cx="1800360" cy="623880"/>
            <a:chOff x="1440000" y="2160000"/>
            <a:chExt cx="1800360" cy="623880"/>
          </a:xfrm>
        </p:grpSpPr>
        <p:cxnSp>
          <p:nvCxnSpPr>
            <p:cNvPr id="293" name="Connecteur droit 43"/>
            <p:cNvCxnSpPr/>
            <p:nvPr/>
          </p:nvCxnSpPr>
          <p:spPr>
            <a:xfrm>
              <a:off x="2339640" y="2168640"/>
              <a:ext cx="901080" cy="615600"/>
            </a:xfrm>
            <a:prstGeom prst="straightConnector1">
              <a:avLst/>
            </a:prstGeom>
            <a:ln w="19050">
              <a:solidFill>
                <a:srgbClr val="c00000"/>
              </a:solidFill>
              <a:round/>
            </a:ln>
          </p:spPr>
        </p:cxnSp>
        <p:cxnSp>
          <p:nvCxnSpPr>
            <p:cNvPr id="294" name="Connecteur droit 44"/>
            <p:cNvCxnSpPr/>
            <p:nvPr/>
          </p:nvCxnSpPr>
          <p:spPr>
            <a:xfrm flipV="1">
              <a:off x="1440000" y="2160000"/>
              <a:ext cx="901440" cy="614520"/>
            </a:xfrm>
            <a:prstGeom prst="straightConnector1">
              <a:avLst/>
            </a:prstGeom>
            <a:ln w="19050">
              <a:solidFill>
                <a:srgbClr val="c00000"/>
              </a:solidFill>
              <a:round/>
            </a:ln>
          </p:spPr>
        </p:cxnSp>
      </p:grpSp>
      <p:sp>
        <p:nvSpPr>
          <p:cNvPr id="295" name="ZoneTexte 107"/>
          <p:cNvSpPr/>
          <p:nvPr/>
        </p:nvSpPr>
        <p:spPr>
          <a:xfrm>
            <a:off x="1196640" y="4099320"/>
            <a:ext cx="2403000" cy="7606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250  +  35</a:t>
            </a:r>
            <a:endParaRPr b="0" lang="fr-FR" sz="4400" spc="-1" strike="noStrike">
              <a:latin typeface="Arial"/>
            </a:endParaRPr>
          </a:p>
        </p:txBody>
      </p:sp>
      <p:grpSp>
        <p:nvGrpSpPr>
          <p:cNvPr id="296" name="Groupe 30"/>
          <p:cNvGrpSpPr/>
          <p:nvPr/>
        </p:nvGrpSpPr>
        <p:grpSpPr>
          <a:xfrm>
            <a:off x="1620000" y="4860000"/>
            <a:ext cx="1440360" cy="762120"/>
            <a:chOff x="1620000" y="4860000"/>
            <a:chExt cx="1440360" cy="762120"/>
          </a:xfrm>
        </p:grpSpPr>
        <p:cxnSp>
          <p:nvCxnSpPr>
            <p:cNvPr id="297" name="Connecteur droit 45"/>
            <p:cNvCxnSpPr/>
            <p:nvPr/>
          </p:nvCxnSpPr>
          <p:spPr>
            <a:xfrm flipV="1">
              <a:off x="2339640" y="4860000"/>
              <a:ext cx="721080" cy="751680"/>
            </a:xfrm>
            <a:prstGeom prst="straightConnector1">
              <a:avLst/>
            </a:prstGeom>
            <a:ln w="19050">
              <a:solidFill>
                <a:srgbClr val="4472c4"/>
              </a:solidFill>
              <a:round/>
            </a:ln>
          </p:spPr>
        </p:cxnSp>
        <p:cxnSp>
          <p:nvCxnSpPr>
            <p:cNvPr id="298" name="Connecteur droit 46"/>
            <p:cNvCxnSpPr/>
            <p:nvPr/>
          </p:nvCxnSpPr>
          <p:spPr>
            <a:xfrm>
              <a:off x="1620000" y="4871160"/>
              <a:ext cx="721080" cy="751320"/>
            </a:xfrm>
            <a:prstGeom prst="straightConnector1">
              <a:avLst/>
            </a:prstGeom>
            <a:ln w="19050">
              <a:solidFill>
                <a:srgbClr val="4472c4"/>
              </a:solidFill>
              <a:round/>
            </a:ln>
          </p:spPr>
        </p:cxnSp>
      </p:grpSp>
      <p:sp>
        <p:nvSpPr>
          <p:cNvPr id="299" name="ZoneTexte 108"/>
          <p:cNvSpPr/>
          <p:nvPr/>
        </p:nvSpPr>
        <p:spPr>
          <a:xfrm>
            <a:off x="1800360" y="5540040"/>
            <a:ext cx="1079640" cy="759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285</a:t>
            </a:r>
            <a:endParaRPr b="0" lang="fr-FR" sz="4400" spc="-1" strike="noStrike">
              <a:latin typeface="Arial"/>
            </a:endParaRPr>
          </a:p>
        </p:txBody>
      </p:sp>
      <p:grpSp>
        <p:nvGrpSpPr>
          <p:cNvPr id="300" name="Groupe 31"/>
          <p:cNvGrpSpPr/>
          <p:nvPr/>
        </p:nvGrpSpPr>
        <p:grpSpPr>
          <a:xfrm>
            <a:off x="2880000" y="3420000"/>
            <a:ext cx="762840" cy="793080"/>
            <a:chOff x="2880000" y="3420000"/>
            <a:chExt cx="762840" cy="793080"/>
          </a:xfrm>
        </p:grpSpPr>
        <p:cxnSp>
          <p:nvCxnSpPr>
            <p:cNvPr id="301" name="Connecteur droit 47"/>
            <p:cNvCxnSpPr/>
            <p:nvPr/>
          </p:nvCxnSpPr>
          <p:spPr>
            <a:xfrm flipV="1">
              <a:off x="3214080" y="3420000"/>
              <a:ext cx="429120" cy="782640"/>
            </a:xfrm>
            <a:prstGeom prst="straightConnector1">
              <a:avLst/>
            </a:prstGeom>
            <a:ln w="19050">
              <a:solidFill>
                <a:srgbClr val="c9211e"/>
              </a:solidFill>
              <a:round/>
            </a:ln>
          </p:spPr>
        </p:cxnSp>
        <p:cxnSp>
          <p:nvCxnSpPr>
            <p:cNvPr id="302" name="Connecteur droit 48"/>
            <p:cNvCxnSpPr/>
            <p:nvPr/>
          </p:nvCxnSpPr>
          <p:spPr>
            <a:xfrm>
              <a:off x="2880000" y="3420000"/>
              <a:ext cx="335520" cy="793440"/>
            </a:xfrm>
            <a:prstGeom prst="straightConnector1">
              <a:avLst/>
            </a:prstGeom>
            <a:ln w="19050">
              <a:solidFill>
                <a:srgbClr val="c9211e"/>
              </a:solidFill>
              <a:round/>
            </a:ln>
          </p:spPr>
        </p:cxnSp>
      </p:grpSp>
      <p:sp>
        <p:nvSpPr>
          <p:cNvPr id="303" name="ZoneTexte 109"/>
          <p:cNvSpPr/>
          <p:nvPr/>
        </p:nvSpPr>
        <p:spPr>
          <a:xfrm>
            <a:off x="1080000" y="1400040"/>
            <a:ext cx="2879640" cy="759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(50 + 7) </a:t>
            </a:r>
            <a:r>
              <a:rPr b="0" lang="fr-FR" sz="4400" spc="-1" strike="noStrike">
                <a:solidFill>
                  <a:srgbClr val="c9211e"/>
                </a:solidFill>
                <a:latin typeface="Calibri"/>
                <a:ea typeface="DejaVu Sans"/>
              </a:rPr>
              <a:t>× 5</a:t>
            </a: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 </a:t>
            </a:r>
            <a:endParaRPr b="0" lang="fr-FR" sz="4400" spc="-1" strike="noStrike">
              <a:latin typeface="Arial"/>
            </a:endParaRPr>
          </a:p>
        </p:txBody>
      </p:sp>
      <p:sp>
        <p:nvSpPr>
          <p:cNvPr id="304" name="Titre 2"/>
          <p:cNvSpPr/>
          <p:nvPr/>
        </p:nvSpPr>
        <p:spPr>
          <a:xfrm>
            <a:off x="375480" y="180000"/>
            <a:ext cx="2144520" cy="5400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 fontScale="91000"/>
          </a:bodyPr>
          <a:p>
            <a:pPr>
              <a:lnSpc>
                <a:spcPct val="90000"/>
              </a:lnSpc>
            </a:pPr>
            <a:r>
              <a:rPr b="0" lang="fr-FR" sz="3600" spc="-1" strike="noStrike">
                <a:solidFill>
                  <a:srgbClr val="c00000"/>
                </a:solidFill>
                <a:latin typeface="Calibri"/>
                <a:ea typeface="DejaVu Sans"/>
              </a:rPr>
              <a:t>Correction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305" name="ZoneTexte 38"/>
          <p:cNvSpPr/>
          <p:nvPr/>
        </p:nvSpPr>
        <p:spPr>
          <a:xfrm>
            <a:off x="5932440" y="368280"/>
            <a:ext cx="1986120" cy="759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14 </a:t>
            </a:r>
            <a:r>
              <a:rPr b="0" lang="fr-FR" sz="4400" spc="-1" strike="noStrike">
                <a:solidFill>
                  <a:srgbClr val="c9211e"/>
                </a:solidFill>
                <a:latin typeface="Calibri"/>
                <a:ea typeface="DejaVu Sans"/>
              </a:rPr>
              <a:t>× 45 </a:t>
            </a: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 </a:t>
            </a:r>
            <a:endParaRPr b="0" lang="fr-FR" sz="44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263" dur="indefinite" restart="never" nodeType="tmRoot">
          <p:childTnLst>
            <p:seq>
              <p:cTn id="264" dur="indefinite" nodeType="mainSeq">
                <p:childTnLst>
                  <p:par>
                    <p:cTn id="265" fill="hold">
                      <p:stCondLst>
                        <p:cond delay="indefinite"/>
                      </p:stCondLst>
                      <p:childTnLst>
                        <p:par>
                          <p:cTn id="266" fill="hold">
                            <p:stCondLst>
                              <p:cond delay="0"/>
                            </p:stCondLst>
                            <p:childTnLst>
                              <p:par>
                                <p:cTn id="267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269" dur="2000"/>
                                        <p:tgtEl>
                                          <p:spTgt spid="3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0" fill="hold">
                      <p:stCondLst>
                        <p:cond delay="indefinite"/>
                      </p:stCondLst>
                      <p:childTnLst>
                        <p:par>
                          <p:cTn id="271" fill="hold">
                            <p:stCondLst>
                              <p:cond delay="0"/>
                            </p:stCondLst>
                            <p:childTnLst>
                              <p:par>
                                <p:cTn id="272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274" dur="2000"/>
                                        <p:tgtEl>
                                          <p:spTgt spid="2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5" nodeType="with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277" dur="2000"/>
                                        <p:tgtEl>
                                          <p:spTgt spid="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8" fill="hold">
                      <p:stCondLst>
                        <p:cond delay="indefinite"/>
                      </p:stCondLst>
                      <p:childTnLst>
                        <p:par>
                          <p:cTn id="279" fill="hold">
                            <p:stCondLst>
                              <p:cond delay="0"/>
                            </p:stCondLst>
                            <p:childTnLst>
                              <p:par>
                                <p:cTn id="280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282" dur="2000"/>
                                        <p:tgtEl>
                                          <p:spTgt spid="2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3" nodeType="with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285" dur="2000"/>
                                        <p:tgtEl>
                                          <p:spTgt spid="2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6" nodeType="with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288" dur="2000"/>
                                        <p:tgtEl>
                                          <p:spTgt spid="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9" fill="hold">
                      <p:stCondLst>
                        <p:cond delay="indefinite"/>
                      </p:stCondLst>
                      <p:childTnLst>
                        <p:par>
                          <p:cTn id="290" fill="hold">
                            <p:stCondLst>
                              <p:cond delay="0"/>
                            </p:stCondLst>
                            <p:childTnLst>
                              <p:par>
                                <p:cTn id="291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293" dur="2000"/>
                                        <p:tgtEl>
                                          <p:spTgt spid="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4" nodeType="with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296" dur="2000"/>
                                        <p:tgtEl>
                                          <p:spTgt spid="2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6" name=""/>
          <p:cNvSpPr/>
          <p:nvPr/>
        </p:nvSpPr>
        <p:spPr>
          <a:xfrm>
            <a:off x="3377880" y="318240"/>
            <a:ext cx="1077120" cy="53712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307" name=""/>
          <p:cNvSpPr/>
          <p:nvPr/>
        </p:nvSpPr>
        <p:spPr>
          <a:xfrm>
            <a:off x="7871760" y="332640"/>
            <a:ext cx="1257120" cy="53712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308" name=""/>
          <p:cNvSpPr/>
          <p:nvPr/>
        </p:nvSpPr>
        <p:spPr>
          <a:xfrm flipV="1">
            <a:off x="4500360" y="368640"/>
            <a:ext cx="360" cy="6480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309" name="ZoneTexte 5"/>
          <p:cNvSpPr/>
          <p:nvPr/>
        </p:nvSpPr>
        <p:spPr>
          <a:xfrm>
            <a:off x="1620000" y="540000"/>
            <a:ext cx="1619640" cy="7606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72 </a:t>
            </a:r>
            <a:r>
              <a:rPr b="0" lang="fr-FR" sz="4400" spc="-1" strike="noStrike">
                <a:solidFill>
                  <a:srgbClr val="c9211e"/>
                </a:solidFill>
                <a:latin typeface="Calibri"/>
                <a:ea typeface="DejaVu Sans"/>
              </a:rPr>
              <a:t>× 6</a:t>
            </a:r>
            <a:endParaRPr b="0" lang="fr-FR" sz="4400" spc="-1" strike="noStrike">
              <a:latin typeface="Arial"/>
            </a:endParaRPr>
          </a:p>
        </p:txBody>
      </p:sp>
      <p:sp>
        <p:nvSpPr>
          <p:cNvPr id="310" name=""/>
          <p:cNvSpPr/>
          <p:nvPr/>
        </p:nvSpPr>
        <p:spPr>
          <a:xfrm>
            <a:off x="7872480" y="332280"/>
            <a:ext cx="1257120" cy="53712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311" name="ZoneTexte 31"/>
          <p:cNvSpPr/>
          <p:nvPr/>
        </p:nvSpPr>
        <p:spPr>
          <a:xfrm>
            <a:off x="5932440" y="368280"/>
            <a:ext cx="1986120" cy="7606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14 </a:t>
            </a:r>
            <a:r>
              <a:rPr b="0" lang="fr-FR" sz="4400" spc="-1" strike="noStrike">
                <a:solidFill>
                  <a:srgbClr val="c9211e"/>
                </a:solidFill>
                <a:latin typeface="Calibri"/>
                <a:ea typeface="DejaVu Sans"/>
              </a:rPr>
              <a:t>× 45 </a:t>
            </a: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 </a:t>
            </a:r>
            <a:endParaRPr b="0" lang="fr-FR" sz="4400" spc="-1" strike="noStrike">
              <a:latin typeface="Arial"/>
            </a:endParaRPr>
          </a:p>
        </p:txBody>
      </p:sp>
      <p:sp>
        <p:nvSpPr>
          <p:cNvPr id="312" name="ZoneTexte 32"/>
          <p:cNvSpPr/>
          <p:nvPr/>
        </p:nvSpPr>
        <p:spPr>
          <a:xfrm>
            <a:off x="4852440" y="2168280"/>
            <a:ext cx="3780000" cy="7606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10 </a:t>
            </a:r>
            <a:r>
              <a:rPr b="0" lang="fr-FR" sz="4400" spc="-1" strike="noStrike">
                <a:solidFill>
                  <a:srgbClr val="c00000"/>
                </a:solidFill>
                <a:latin typeface="Calibri"/>
                <a:ea typeface="DejaVu Sans"/>
              </a:rPr>
              <a:t>× 45 </a:t>
            </a: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+ 4</a:t>
            </a:r>
            <a:r>
              <a:rPr b="0" lang="fr-FR" sz="4400" spc="-1" strike="noStrike">
                <a:solidFill>
                  <a:srgbClr val="4472c4"/>
                </a:solidFill>
                <a:latin typeface="Calibri"/>
                <a:ea typeface="DejaVu Sans"/>
              </a:rPr>
              <a:t> </a:t>
            </a:r>
            <a:r>
              <a:rPr b="0" lang="fr-FR" sz="4400" spc="-1" strike="noStrike">
                <a:solidFill>
                  <a:srgbClr val="c00000"/>
                </a:solidFill>
                <a:latin typeface="Calibri"/>
                <a:ea typeface="DejaVu Sans"/>
              </a:rPr>
              <a:t>× 45</a:t>
            </a:r>
            <a:endParaRPr b="0" lang="fr-FR" sz="4400" spc="-1" strike="noStrike">
              <a:latin typeface="Arial"/>
            </a:endParaRPr>
          </a:p>
        </p:txBody>
      </p:sp>
      <p:grpSp>
        <p:nvGrpSpPr>
          <p:cNvPr id="313" name="Groupe 47"/>
          <p:cNvGrpSpPr/>
          <p:nvPr/>
        </p:nvGrpSpPr>
        <p:grpSpPr>
          <a:xfrm>
            <a:off x="6832440" y="2888280"/>
            <a:ext cx="1980000" cy="319320"/>
            <a:chOff x="6832440" y="2888280"/>
            <a:chExt cx="1980000" cy="319320"/>
          </a:xfrm>
        </p:grpSpPr>
        <p:cxnSp>
          <p:nvCxnSpPr>
            <p:cNvPr id="314" name="Connecteur droit 93"/>
            <p:cNvCxnSpPr/>
            <p:nvPr/>
          </p:nvCxnSpPr>
          <p:spPr>
            <a:xfrm>
              <a:off x="7821720" y="2892600"/>
              <a:ext cx="991080" cy="315360"/>
            </a:xfrm>
            <a:prstGeom prst="straightConnector1">
              <a:avLst/>
            </a:prstGeom>
            <a:ln w="19050">
              <a:solidFill>
                <a:srgbClr val="c00000"/>
              </a:solidFill>
              <a:round/>
            </a:ln>
          </p:spPr>
        </p:cxnSp>
        <p:cxnSp>
          <p:nvCxnSpPr>
            <p:cNvPr id="315" name="Connecteur droit 94"/>
            <p:cNvCxnSpPr/>
            <p:nvPr/>
          </p:nvCxnSpPr>
          <p:spPr>
            <a:xfrm flipV="1">
              <a:off x="6832440" y="2888280"/>
              <a:ext cx="991440" cy="314640"/>
            </a:xfrm>
            <a:prstGeom prst="straightConnector1">
              <a:avLst/>
            </a:prstGeom>
            <a:ln w="19050">
              <a:solidFill>
                <a:srgbClr val="c00000"/>
              </a:solidFill>
              <a:round/>
            </a:ln>
          </p:spPr>
        </p:cxnSp>
      </p:grpSp>
      <p:sp>
        <p:nvSpPr>
          <p:cNvPr id="316" name="ZoneTexte 33"/>
          <p:cNvSpPr/>
          <p:nvPr/>
        </p:nvSpPr>
        <p:spPr>
          <a:xfrm>
            <a:off x="4860720" y="4098960"/>
            <a:ext cx="4140000" cy="7606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450  +  160  +  20</a:t>
            </a:r>
            <a:endParaRPr b="0" lang="fr-FR" sz="4400" spc="-1" strike="noStrike">
              <a:latin typeface="Arial"/>
            </a:endParaRPr>
          </a:p>
        </p:txBody>
      </p:sp>
      <p:grpSp>
        <p:nvGrpSpPr>
          <p:cNvPr id="317" name="Groupe 48"/>
          <p:cNvGrpSpPr/>
          <p:nvPr/>
        </p:nvGrpSpPr>
        <p:grpSpPr>
          <a:xfrm>
            <a:off x="5392440" y="4867920"/>
            <a:ext cx="2708280" cy="540360"/>
            <a:chOff x="5392440" y="4867920"/>
            <a:chExt cx="2708280" cy="540360"/>
          </a:xfrm>
        </p:grpSpPr>
        <p:cxnSp>
          <p:nvCxnSpPr>
            <p:cNvPr id="318" name="Connecteur droit 95"/>
            <p:cNvCxnSpPr/>
            <p:nvPr/>
          </p:nvCxnSpPr>
          <p:spPr>
            <a:xfrm flipV="1">
              <a:off x="6746040" y="4867920"/>
              <a:ext cx="1355040" cy="533160"/>
            </a:xfrm>
            <a:prstGeom prst="straightConnector1">
              <a:avLst/>
            </a:prstGeom>
            <a:ln w="19050">
              <a:solidFill>
                <a:srgbClr val="4472c4"/>
              </a:solidFill>
              <a:round/>
            </a:ln>
          </p:spPr>
        </p:cxnSp>
        <p:cxnSp>
          <p:nvCxnSpPr>
            <p:cNvPr id="319" name="Connecteur droit 96"/>
            <p:cNvCxnSpPr/>
            <p:nvPr/>
          </p:nvCxnSpPr>
          <p:spPr>
            <a:xfrm>
              <a:off x="5392440" y="4875840"/>
              <a:ext cx="1355040" cy="532800"/>
            </a:xfrm>
            <a:prstGeom prst="straightConnector1">
              <a:avLst/>
            </a:prstGeom>
            <a:ln w="19050">
              <a:solidFill>
                <a:srgbClr val="4472c4"/>
              </a:solidFill>
              <a:round/>
            </a:ln>
          </p:spPr>
        </p:cxnSp>
      </p:grpSp>
      <p:sp>
        <p:nvSpPr>
          <p:cNvPr id="320" name="ZoneTexte 34"/>
          <p:cNvSpPr/>
          <p:nvPr/>
        </p:nvSpPr>
        <p:spPr>
          <a:xfrm>
            <a:off x="6292440" y="5400720"/>
            <a:ext cx="1087560" cy="7606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630</a:t>
            </a:r>
            <a:endParaRPr b="0" lang="fr-FR" sz="4400" spc="-1" strike="noStrike">
              <a:latin typeface="Arial"/>
            </a:endParaRPr>
          </a:p>
        </p:txBody>
      </p:sp>
      <p:sp>
        <p:nvSpPr>
          <p:cNvPr id="321" name="ZoneTexte 35"/>
          <p:cNvSpPr/>
          <p:nvPr/>
        </p:nvSpPr>
        <p:spPr>
          <a:xfrm>
            <a:off x="5392440" y="1088280"/>
            <a:ext cx="3060000" cy="7606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(10 + 4) </a:t>
            </a:r>
            <a:r>
              <a:rPr b="0" lang="fr-FR" sz="4400" spc="-1" strike="noStrike">
                <a:solidFill>
                  <a:srgbClr val="c9211e"/>
                </a:solidFill>
                <a:latin typeface="Calibri"/>
                <a:ea typeface="DejaVu Sans"/>
              </a:rPr>
              <a:t>× 45</a:t>
            </a: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 </a:t>
            </a:r>
            <a:endParaRPr b="0" lang="fr-FR" sz="4400" spc="-1" strike="noStrike">
              <a:latin typeface="Arial"/>
            </a:endParaRPr>
          </a:p>
        </p:txBody>
      </p:sp>
      <p:sp>
        <p:nvSpPr>
          <p:cNvPr id="322" name="ZoneTexte 36"/>
          <p:cNvSpPr/>
          <p:nvPr/>
        </p:nvSpPr>
        <p:spPr>
          <a:xfrm>
            <a:off x="4492440" y="3207600"/>
            <a:ext cx="4500000" cy="6390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10 </a:t>
            </a:r>
            <a:r>
              <a:rPr b="0" lang="fr-FR" sz="3600" spc="-1" strike="noStrike">
                <a:solidFill>
                  <a:srgbClr val="c00000"/>
                </a:solidFill>
                <a:latin typeface="Calibri"/>
                <a:ea typeface="DejaVu Sans"/>
              </a:rPr>
              <a:t>× 45 </a:t>
            </a: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+ 4</a:t>
            </a:r>
            <a:r>
              <a:rPr b="0" lang="fr-FR" sz="3600" spc="-1" strike="noStrike">
                <a:solidFill>
                  <a:srgbClr val="4472c4"/>
                </a:solidFill>
                <a:latin typeface="Calibri"/>
                <a:ea typeface="DejaVu Sans"/>
              </a:rPr>
              <a:t> </a:t>
            </a:r>
            <a:r>
              <a:rPr b="0" lang="fr-FR" sz="3600" spc="-1" strike="noStrike">
                <a:solidFill>
                  <a:srgbClr val="c00000"/>
                </a:solidFill>
                <a:latin typeface="Calibri"/>
                <a:ea typeface="DejaVu Sans"/>
              </a:rPr>
              <a:t>× 40 </a:t>
            </a: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+ 4</a:t>
            </a:r>
            <a:r>
              <a:rPr b="0" lang="fr-FR" sz="3600" spc="-1" strike="noStrike">
                <a:solidFill>
                  <a:srgbClr val="4472c4"/>
                </a:solidFill>
                <a:latin typeface="Calibri"/>
                <a:ea typeface="DejaVu Sans"/>
              </a:rPr>
              <a:t> </a:t>
            </a:r>
            <a:r>
              <a:rPr b="0" lang="fr-FR" sz="3600" spc="-1" strike="noStrike">
                <a:solidFill>
                  <a:srgbClr val="c00000"/>
                </a:solidFill>
                <a:latin typeface="Calibri"/>
                <a:ea typeface="DejaVu Sans"/>
              </a:rPr>
              <a:t>× 5</a:t>
            </a:r>
            <a:endParaRPr b="0" lang="fr-FR" sz="3600" spc="-1" strike="noStrike">
              <a:latin typeface="Arial"/>
            </a:endParaRPr>
          </a:p>
        </p:txBody>
      </p:sp>
      <p:grpSp>
        <p:nvGrpSpPr>
          <p:cNvPr id="323" name="Groupe 49"/>
          <p:cNvGrpSpPr/>
          <p:nvPr/>
        </p:nvGrpSpPr>
        <p:grpSpPr>
          <a:xfrm>
            <a:off x="5932440" y="1848960"/>
            <a:ext cx="1980000" cy="319320"/>
            <a:chOff x="5932440" y="1848960"/>
            <a:chExt cx="1980000" cy="319320"/>
          </a:xfrm>
        </p:grpSpPr>
        <p:cxnSp>
          <p:nvCxnSpPr>
            <p:cNvPr id="324" name="Connecteur droit 97"/>
            <p:cNvCxnSpPr/>
            <p:nvPr/>
          </p:nvCxnSpPr>
          <p:spPr>
            <a:xfrm>
              <a:off x="6921720" y="1853280"/>
              <a:ext cx="991080" cy="315360"/>
            </a:xfrm>
            <a:prstGeom prst="straightConnector1">
              <a:avLst/>
            </a:prstGeom>
            <a:ln w="19050">
              <a:solidFill>
                <a:srgbClr val="c00000"/>
              </a:solidFill>
              <a:round/>
            </a:ln>
          </p:spPr>
        </p:cxnSp>
        <p:cxnSp>
          <p:nvCxnSpPr>
            <p:cNvPr id="325" name="Connecteur droit 98"/>
            <p:cNvCxnSpPr/>
            <p:nvPr/>
          </p:nvCxnSpPr>
          <p:spPr>
            <a:xfrm flipV="1">
              <a:off x="5932440" y="1848960"/>
              <a:ext cx="991440" cy="314640"/>
            </a:xfrm>
            <a:prstGeom prst="straightConnector1">
              <a:avLst/>
            </a:prstGeom>
            <a:ln w="19050">
              <a:solidFill>
                <a:srgbClr val="c00000"/>
              </a:solidFill>
              <a:round/>
            </a:ln>
          </p:spPr>
        </p:cxnSp>
      </p:grpSp>
      <p:grpSp>
        <p:nvGrpSpPr>
          <p:cNvPr id="326" name="Groupe 50"/>
          <p:cNvGrpSpPr/>
          <p:nvPr/>
        </p:nvGrpSpPr>
        <p:grpSpPr>
          <a:xfrm>
            <a:off x="4852440" y="3788280"/>
            <a:ext cx="900000" cy="360000"/>
            <a:chOff x="4852440" y="3788280"/>
            <a:chExt cx="900000" cy="360000"/>
          </a:xfrm>
        </p:grpSpPr>
        <p:cxnSp>
          <p:nvCxnSpPr>
            <p:cNvPr id="327" name="Connecteur droit 99"/>
            <p:cNvCxnSpPr/>
            <p:nvPr/>
          </p:nvCxnSpPr>
          <p:spPr>
            <a:xfrm flipV="1">
              <a:off x="5246640" y="3788280"/>
              <a:ext cx="506160" cy="355320"/>
            </a:xfrm>
            <a:prstGeom prst="straightConnector1">
              <a:avLst/>
            </a:prstGeom>
            <a:ln w="19050">
              <a:solidFill>
                <a:srgbClr val="c9211e"/>
              </a:solidFill>
              <a:round/>
            </a:ln>
          </p:spPr>
        </p:cxnSp>
        <p:cxnSp>
          <p:nvCxnSpPr>
            <p:cNvPr id="328" name="Connecteur droit 100"/>
            <p:cNvCxnSpPr/>
            <p:nvPr/>
          </p:nvCxnSpPr>
          <p:spPr>
            <a:xfrm>
              <a:off x="4852440" y="3788280"/>
              <a:ext cx="396000" cy="360360"/>
            </a:xfrm>
            <a:prstGeom prst="straightConnector1">
              <a:avLst/>
            </a:prstGeom>
            <a:ln w="19050">
              <a:solidFill>
                <a:srgbClr val="c9211e"/>
              </a:solidFill>
              <a:round/>
            </a:ln>
          </p:spPr>
        </p:cxnSp>
      </p:grpSp>
      <p:grpSp>
        <p:nvGrpSpPr>
          <p:cNvPr id="329" name="Groupe 51"/>
          <p:cNvGrpSpPr/>
          <p:nvPr/>
        </p:nvGrpSpPr>
        <p:grpSpPr>
          <a:xfrm>
            <a:off x="6472440" y="3788280"/>
            <a:ext cx="900000" cy="360000"/>
            <a:chOff x="6472440" y="3788280"/>
            <a:chExt cx="900000" cy="360000"/>
          </a:xfrm>
        </p:grpSpPr>
        <p:cxnSp>
          <p:nvCxnSpPr>
            <p:cNvPr id="330" name="Connecteur droit 101"/>
            <p:cNvCxnSpPr/>
            <p:nvPr/>
          </p:nvCxnSpPr>
          <p:spPr>
            <a:xfrm flipV="1">
              <a:off x="6866640" y="3788280"/>
              <a:ext cx="506160" cy="355320"/>
            </a:xfrm>
            <a:prstGeom prst="straightConnector1">
              <a:avLst/>
            </a:prstGeom>
            <a:ln w="19050">
              <a:solidFill>
                <a:srgbClr val="c9211e"/>
              </a:solidFill>
              <a:round/>
            </a:ln>
          </p:spPr>
        </p:cxnSp>
        <p:cxnSp>
          <p:nvCxnSpPr>
            <p:cNvPr id="331" name="Connecteur droit 102"/>
            <p:cNvCxnSpPr/>
            <p:nvPr/>
          </p:nvCxnSpPr>
          <p:spPr>
            <a:xfrm>
              <a:off x="6472440" y="3788280"/>
              <a:ext cx="395640" cy="360360"/>
            </a:xfrm>
            <a:prstGeom prst="straightConnector1">
              <a:avLst/>
            </a:prstGeom>
            <a:ln w="19050">
              <a:solidFill>
                <a:srgbClr val="c9211e"/>
              </a:solidFill>
              <a:round/>
            </a:ln>
          </p:spPr>
        </p:cxnSp>
      </p:grpSp>
      <p:grpSp>
        <p:nvGrpSpPr>
          <p:cNvPr id="332" name="Groupe 52"/>
          <p:cNvGrpSpPr/>
          <p:nvPr/>
        </p:nvGrpSpPr>
        <p:grpSpPr>
          <a:xfrm>
            <a:off x="8092440" y="3846600"/>
            <a:ext cx="540000" cy="260640"/>
            <a:chOff x="8092440" y="3846600"/>
            <a:chExt cx="540000" cy="260640"/>
          </a:xfrm>
        </p:grpSpPr>
        <p:cxnSp>
          <p:nvCxnSpPr>
            <p:cNvPr id="333" name="Connecteur droit 103"/>
            <p:cNvCxnSpPr/>
            <p:nvPr/>
          </p:nvCxnSpPr>
          <p:spPr>
            <a:xfrm flipV="1">
              <a:off x="8328960" y="3846600"/>
              <a:ext cx="303840" cy="257400"/>
            </a:xfrm>
            <a:prstGeom prst="straightConnector1">
              <a:avLst/>
            </a:prstGeom>
            <a:ln w="19050">
              <a:solidFill>
                <a:srgbClr val="c9211e"/>
              </a:solidFill>
              <a:round/>
            </a:ln>
          </p:spPr>
        </p:cxnSp>
        <p:cxnSp>
          <p:nvCxnSpPr>
            <p:cNvPr id="334" name="Connecteur droit 104"/>
            <p:cNvCxnSpPr/>
            <p:nvPr/>
          </p:nvCxnSpPr>
          <p:spPr>
            <a:xfrm>
              <a:off x="8092440" y="3846600"/>
              <a:ext cx="237600" cy="261000"/>
            </a:xfrm>
            <a:prstGeom prst="straightConnector1">
              <a:avLst/>
            </a:prstGeom>
            <a:ln w="19050">
              <a:solidFill>
                <a:srgbClr val="c9211e"/>
              </a:solidFill>
              <a:round/>
            </a:ln>
          </p:spPr>
        </p:cxnSp>
      </p:grp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297" dur="indefinite" restart="never" nodeType="tmRoot">
          <p:childTnLst>
            <p:seq>
              <p:cTn id="298" dur="indefinite" nodeType="mainSeq">
                <p:childTnLst>
                  <p:par>
                    <p:cTn id="299" fill="hold">
                      <p:stCondLst>
                        <p:cond delay="indefinite"/>
                      </p:stCondLst>
                      <p:childTnLst>
                        <p:par>
                          <p:cTn id="300" fill="hold">
                            <p:stCondLst>
                              <p:cond delay="0"/>
                            </p:stCondLst>
                            <p:childTnLst>
                              <p:par>
                                <p:cTn id="301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3" fill="hold">
                      <p:stCondLst>
                        <p:cond delay="indefinite"/>
                      </p:stCondLst>
                      <p:childTnLst>
                        <p:par>
                          <p:cTn id="304" fill="hold">
                            <p:stCondLst>
                              <p:cond delay="0"/>
                            </p:stCondLst>
                            <p:childTnLst>
                              <p:par>
                                <p:cTn id="305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7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9" fill="hold">
                      <p:stCondLst>
                        <p:cond delay="indefinite"/>
                      </p:stCondLst>
                      <p:childTnLst>
                        <p:par>
                          <p:cTn id="310" fill="hold">
                            <p:stCondLst>
                              <p:cond delay="0"/>
                            </p:stCondLst>
                            <p:childTnLst>
                              <p:par>
                                <p:cTn id="311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3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5" fill="hold">
                      <p:stCondLst>
                        <p:cond delay="indefinite"/>
                      </p:stCondLst>
                      <p:childTnLst>
                        <p:par>
                          <p:cTn id="316" fill="hold">
                            <p:stCondLst>
                              <p:cond delay="0"/>
                            </p:stCondLst>
                            <p:childTnLst>
                              <p:par>
                                <p:cTn id="317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9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1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3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5" fill="hold">
                      <p:stCondLst>
                        <p:cond delay="indefinite"/>
                      </p:stCondLst>
                      <p:childTnLst>
                        <p:par>
                          <p:cTn id="326" fill="hold">
                            <p:stCondLst>
                              <p:cond delay="0"/>
                            </p:stCondLst>
                            <p:childTnLst>
                              <p:par>
                                <p:cTn id="327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9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5" name=""/>
          <p:cNvSpPr/>
          <p:nvPr/>
        </p:nvSpPr>
        <p:spPr>
          <a:xfrm>
            <a:off x="3377880" y="318240"/>
            <a:ext cx="1077120" cy="53712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336" name=""/>
          <p:cNvSpPr/>
          <p:nvPr/>
        </p:nvSpPr>
        <p:spPr>
          <a:xfrm>
            <a:off x="7871760" y="332640"/>
            <a:ext cx="1257120" cy="53712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337" name=""/>
          <p:cNvSpPr/>
          <p:nvPr/>
        </p:nvSpPr>
        <p:spPr>
          <a:xfrm flipV="1">
            <a:off x="4500360" y="368640"/>
            <a:ext cx="360" cy="6480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338" name="ZoneTexte 115"/>
          <p:cNvSpPr/>
          <p:nvPr/>
        </p:nvSpPr>
        <p:spPr>
          <a:xfrm>
            <a:off x="1620000" y="540000"/>
            <a:ext cx="1986120" cy="759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72 </a:t>
            </a:r>
            <a:r>
              <a:rPr b="0" lang="fr-FR" sz="4400" spc="-1" strike="noStrike">
                <a:solidFill>
                  <a:srgbClr val="c9211e"/>
                </a:solidFill>
                <a:latin typeface="Calibri"/>
                <a:ea typeface="DejaVu Sans"/>
              </a:rPr>
              <a:t>× 6 </a:t>
            </a: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 </a:t>
            </a:r>
            <a:endParaRPr b="0" lang="fr-FR" sz="4400" spc="-1" strike="noStrike">
              <a:latin typeface="Arial"/>
            </a:endParaRPr>
          </a:p>
        </p:txBody>
      </p:sp>
      <p:sp>
        <p:nvSpPr>
          <p:cNvPr id="339" name="ZoneTexte 116"/>
          <p:cNvSpPr/>
          <p:nvPr/>
        </p:nvSpPr>
        <p:spPr>
          <a:xfrm>
            <a:off x="720000" y="2700000"/>
            <a:ext cx="3239640" cy="7606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70 </a:t>
            </a:r>
            <a:r>
              <a:rPr b="0" lang="fr-FR" sz="4400" spc="-1" strike="noStrike">
                <a:solidFill>
                  <a:srgbClr val="c00000"/>
                </a:solidFill>
                <a:latin typeface="Calibri"/>
                <a:ea typeface="DejaVu Sans"/>
              </a:rPr>
              <a:t>× 6 </a:t>
            </a: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+ 2</a:t>
            </a:r>
            <a:r>
              <a:rPr b="0" lang="fr-FR" sz="4400" spc="-1" strike="noStrike">
                <a:solidFill>
                  <a:srgbClr val="4472c4"/>
                </a:solidFill>
                <a:latin typeface="Calibri"/>
                <a:ea typeface="DejaVu Sans"/>
              </a:rPr>
              <a:t> </a:t>
            </a:r>
            <a:r>
              <a:rPr b="0" lang="fr-FR" sz="4400" spc="-1" strike="noStrike">
                <a:solidFill>
                  <a:srgbClr val="c00000"/>
                </a:solidFill>
                <a:latin typeface="Calibri"/>
                <a:ea typeface="DejaVu Sans"/>
              </a:rPr>
              <a:t>× 6</a:t>
            </a:r>
            <a:endParaRPr b="0" lang="fr-FR" sz="4400" spc="-1" strike="noStrike">
              <a:latin typeface="Arial"/>
            </a:endParaRPr>
          </a:p>
        </p:txBody>
      </p:sp>
      <p:grpSp>
        <p:nvGrpSpPr>
          <p:cNvPr id="340" name="Groupe 33"/>
          <p:cNvGrpSpPr/>
          <p:nvPr/>
        </p:nvGrpSpPr>
        <p:grpSpPr>
          <a:xfrm>
            <a:off x="1113840" y="3420000"/>
            <a:ext cx="762840" cy="793080"/>
            <a:chOff x="1113840" y="3420000"/>
            <a:chExt cx="762840" cy="793080"/>
          </a:xfrm>
        </p:grpSpPr>
        <p:cxnSp>
          <p:nvCxnSpPr>
            <p:cNvPr id="341" name="Connecteur droit 49"/>
            <p:cNvCxnSpPr/>
            <p:nvPr/>
          </p:nvCxnSpPr>
          <p:spPr>
            <a:xfrm flipV="1">
              <a:off x="1447920" y="3420000"/>
              <a:ext cx="429120" cy="782640"/>
            </a:xfrm>
            <a:prstGeom prst="straightConnector1">
              <a:avLst/>
            </a:prstGeom>
            <a:ln w="19050">
              <a:solidFill>
                <a:srgbClr val="c9211e"/>
              </a:solidFill>
              <a:round/>
            </a:ln>
          </p:spPr>
        </p:cxnSp>
        <p:cxnSp>
          <p:nvCxnSpPr>
            <p:cNvPr id="342" name="Connecteur droit 50"/>
            <p:cNvCxnSpPr/>
            <p:nvPr/>
          </p:nvCxnSpPr>
          <p:spPr>
            <a:xfrm>
              <a:off x="1113840" y="3420000"/>
              <a:ext cx="335520" cy="793440"/>
            </a:xfrm>
            <a:prstGeom prst="straightConnector1">
              <a:avLst/>
            </a:prstGeom>
            <a:ln w="19050">
              <a:solidFill>
                <a:srgbClr val="c9211e"/>
              </a:solidFill>
              <a:round/>
            </a:ln>
          </p:spPr>
        </p:cxnSp>
      </p:grpSp>
      <p:grpSp>
        <p:nvGrpSpPr>
          <p:cNvPr id="343" name="Groupe 34"/>
          <p:cNvGrpSpPr/>
          <p:nvPr/>
        </p:nvGrpSpPr>
        <p:grpSpPr>
          <a:xfrm>
            <a:off x="1440000" y="2160000"/>
            <a:ext cx="1800360" cy="623880"/>
            <a:chOff x="1440000" y="2160000"/>
            <a:chExt cx="1800360" cy="623880"/>
          </a:xfrm>
        </p:grpSpPr>
        <p:cxnSp>
          <p:nvCxnSpPr>
            <p:cNvPr id="344" name="Connecteur droit 51"/>
            <p:cNvCxnSpPr/>
            <p:nvPr/>
          </p:nvCxnSpPr>
          <p:spPr>
            <a:xfrm>
              <a:off x="2339640" y="2168640"/>
              <a:ext cx="901080" cy="615600"/>
            </a:xfrm>
            <a:prstGeom prst="straightConnector1">
              <a:avLst/>
            </a:prstGeom>
            <a:ln w="19050">
              <a:solidFill>
                <a:srgbClr val="c00000"/>
              </a:solidFill>
              <a:round/>
            </a:ln>
          </p:spPr>
        </p:cxnSp>
        <p:cxnSp>
          <p:nvCxnSpPr>
            <p:cNvPr id="345" name="Connecteur droit 52"/>
            <p:cNvCxnSpPr/>
            <p:nvPr/>
          </p:nvCxnSpPr>
          <p:spPr>
            <a:xfrm flipV="1">
              <a:off x="1440000" y="2160000"/>
              <a:ext cx="901440" cy="614520"/>
            </a:xfrm>
            <a:prstGeom prst="straightConnector1">
              <a:avLst/>
            </a:prstGeom>
            <a:ln w="19050">
              <a:solidFill>
                <a:srgbClr val="c00000"/>
              </a:solidFill>
              <a:round/>
            </a:ln>
          </p:spPr>
        </p:cxnSp>
      </p:grpSp>
      <p:sp>
        <p:nvSpPr>
          <p:cNvPr id="346" name="ZoneTexte 117"/>
          <p:cNvSpPr/>
          <p:nvPr/>
        </p:nvSpPr>
        <p:spPr>
          <a:xfrm>
            <a:off x="1196640" y="4099320"/>
            <a:ext cx="2403000" cy="7606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420  +  12</a:t>
            </a:r>
            <a:endParaRPr b="0" lang="fr-FR" sz="4400" spc="-1" strike="noStrike">
              <a:latin typeface="Arial"/>
            </a:endParaRPr>
          </a:p>
        </p:txBody>
      </p:sp>
      <p:grpSp>
        <p:nvGrpSpPr>
          <p:cNvPr id="347" name="Groupe 35"/>
          <p:cNvGrpSpPr/>
          <p:nvPr/>
        </p:nvGrpSpPr>
        <p:grpSpPr>
          <a:xfrm>
            <a:off x="1620000" y="4860000"/>
            <a:ext cx="1440360" cy="762120"/>
            <a:chOff x="1620000" y="4860000"/>
            <a:chExt cx="1440360" cy="762120"/>
          </a:xfrm>
        </p:grpSpPr>
        <p:cxnSp>
          <p:nvCxnSpPr>
            <p:cNvPr id="348" name="Connecteur droit 53"/>
            <p:cNvCxnSpPr/>
            <p:nvPr/>
          </p:nvCxnSpPr>
          <p:spPr>
            <a:xfrm flipV="1">
              <a:off x="2339640" y="4860000"/>
              <a:ext cx="721080" cy="751680"/>
            </a:xfrm>
            <a:prstGeom prst="straightConnector1">
              <a:avLst/>
            </a:prstGeom>
            <a:ln w="19050">
              <a:solidFill>
                <a:srgbClr val="4472c4"/>
              </a:solidFill>
              <a:round/>
            </a:ln>
          </p:spPr>
        </p:cxnSp>
        <p:cxnSp>
          <p:nvCxnSpPr>
            <p:cNvPr id="349" name="Connecteur droit 54"/>
            <p:cNvCxnSpPr/>
            <p:nvPr/>
          </p:nvCxnSpPr>
          <p:spPr>
            <a:xfrm>
              <a:off x="1620000" y="4871160"/>
              <a:ext cx="721080" cy="751320"/>
            </a:xfrm>
            <a:prstGeom prst="straightConnector1">
              <a:avLst/>
            </a:prstGeom>
            <a:ln w="19050">
              <a:solidFill>
                <a:srgbClr val="4472c4"/>
              </a:solidFill>
              <a:round/>
            </a:ln>
          </p:spPr>
        </p:cxnSp>
      </p:grpSp>
      <p:sp>
        <p:nvSpPr>
          <p:cNvPr id="350" name="ZoneTexte 118"/>
          <p:cNvSpPr/>
          <p:nvPr/>
        </p:nvSpPr>
        <p:spPr>
          <a:xfrm>
            <a:off x="1800000" y="5539320"/>
            <a:ext cx="1079640" cy="7606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432</a:t>
            </a:r>
            <a:endParaRPr b="0" lang="fr-FR" sz="4400" spc="-1" strike="noStrike">
              <a:latin typeface="Arial"/>
            </a:endParaRPr>
          </a:p>
        </p:txBody>
      </p:sp>
      <p:grpSp>
        <p:nvGrpSpPr>
          <p:cNvPr id="351" name="Groupe 36"/>
          <p:cNvGrpSpPr/>
          <p:nvPr/>
        </p:nvGrpSpPr>
        <p:grpSpPr>
          <a:xfrm>
            <a:off x="2880000" y="3420000"/>
            <a:ext cx="762840" cy="793080"/>
            <a:chOff x="2880000" y="3420000"/>
            <a:chExt cx="762840" cy="793080"/>
          </a:xfrm>
        </p:grpSpPr>
        <p:cxnSp>
          <p:nvCxnSpPr>
            <p:cNvPr id="352" name="Connecteur droit 55"/>
            <p:cNvCxnSpPr/>
            <p:nvPr/>
          </p:nvCxnSpPr>
          <p:spPr>
            <a:xfrm flipV="1">
              <a:off x="3214080" y="3420000"/>
              <a:ext cx="429120" cy="782640"/>
            </a:xfrm>
            <a:prstGeom prst="straightConnector1">
              <a:avLst/>
            </a:prstGeom>
            <a:ln w="19050">
              <a:solidFill>
                <a:srgbClr val="c9211e"/>
              </a:solidFill>
              <a:round/>
            </a:ln>
          </p:spPr>
        </p:cxnSp>
        <p:cxnSp>
          <p:nvCxnSpPr>
            <p:cNvPr id="353" name="Connecteur droit 56"/>
            <p:cNvCxnSpPr/>
            <p:nvPr/>
          </p:nvCxnSpPr>
          <p:spPr>
            <a:xfrm>
              <a:off x="2880000" y="3420000"/>
              <a:ext cx="335520" cy="793440"/>
            </a:xfrm>
            <a:prstGeom prst="straightConnector1">
              <a:avLst/>
            </a:prstGeom>
            <a:ln w="19050">
              <a:solidFill>
                <a:srgbClr val="c9211e"/>
              </a:solidFill>
              <a:round/>
            </a:ln>
          </p:spPr>
        </p:cxnSp>
      </p:grpSp>
      <p:sp>
        <p:nvSpPr>
          <p:cNvPr id="354" name="ZoneTexte 119"/>
          <p:cNvSpPr/>
          <p:nvPr/>
        </p:nvSpPr>
        <p:spPr>
          <a:xfrm>
            <a:off x="1080000" y="1400040"/>
            <a:ext cx="2879640" cy="7606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(70 + 2) </a:t>
            </a:r>
            <a:r>
              <a:rPr b="0" lang="fr-FR" sz="4400" spc="-1" strike="noStrike">
                <a:solidFill>
                  <a:srgbClr val="c9211e"/>
                </a:solidFill>
                <a:latin typeface="Calibri"/>
                <a:ea typeface="DejaVu Sans"/>
              </a:rPr>
              <a:t>× 6</a:t>
            </a:r>
            <a:endParaRPr b="0" lang="fr-FR" sz="4400" spc="-1" strike="noStrike">
              <a:latin typeface="Arial"/>
            </a:endParaRPr>
          </a:p>
        </p:txBody>
      </p:sp>
      <p:sp>
        <p:nvSpPr>
          <p:cNvPr id="355" name="Titre 1"/>
          <p:cNvSpPr/>
          <p:nvPr/>
        </p:nvSpPr>
        <p:spPr>
          <a:xfrm>
            <a:off x="375480" y="180000"/>
            <a:ext cx="2144520" cy="5400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 fontScale="91000"/>
          </a:bodyPr>
          <a:p>
            <a:pPr>
              <a:lnSpc>
                <a:spcPct val="90000"/>
              </a:lnSpc>
            </a:pPr>
            <a:r>
              <a:rPr b="0" lang="fr-FR" sz="3600" spc="-1" strike="noStrike">
                <a:solidFill>
                  <a:srgbClr val="c00000"/>
                </a:solidFill>
                <a:latin typeface="Calibri"/>
                <a:ea typeface="DejaVu Sans"/>
              </a:rPr>
              <a:t>Correction</a:t>
            </a:r>
            <a:endParaRPr b="0" lang="fr-FR" sz="36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331" dur="indefinite" restart="never" nodeType="tmRoot">
          <p:childTnLst>
            <p:seq>
              <p:cTn id="332" dur="indefinite" nodeType="mainSeq">
                <p:childTnLst>
                  <p:par>
                    <p:cTn id="333" fill="hold">
                      <p:stCondLst>
                        <p:cond delay="indefinite"/>
                      </p:stCondLst>
                      <p:childTnLst>
                        <p:par>
                          <p:cTn id="334" fill="hold">
                            <p:stCondLst>
                              <p:cond delay="0"/>
                            </p:stCondLst>
                            <p:childTnLst>
                              <p:par>
                                <p:cTn id="335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337" dur="2000"/>
                                        <p:tgtEl>
                                          <p:spTgt spid="3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8" fill="hold">
                      <p:stCondLst>
                        <p:cond delay="indefinite"/>
                      </p:stCondLst>
                      <p:childTnLst>
                        <p:par>
                          <p:cTn id="339" fill="hold">
                            <p:stCondLst>
                              <p:cond delay="0"/>
                            </p:stCondLst>
                            <p:childTnLst>
                              <p:par>
                                <p:cTn id="340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342" dur="2000"/>
                                        <p:tgtEl>
                                          <p:spTgt spid="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3" nodeType="with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345" dur="2000"/>
                                        <p:tgtEl>
                                          <p:spTgt spid="3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6" fill="hold">
                      <p:stCondLst>
                        <p:cond delay="indefinite"/>
                      </p:stCondLst>
                      <p:childTnLst>
                        <p:par>
                          <p:cTn id="347" fill="hold">
                            <p:stCondLst>
                              <p:cond delay="0"/>
                            </p:stCondLst>
                            <p:childTnLst>
                              <p:par>
                                <p:cTn id="348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350" dur="2000"/>
                                        <p:tgtEl>
                                          <p:spTgt spid="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1" nodeType="with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353" dur="2000"/>
                                        <p:tgtEl>
                                          <p:spTgt spid="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4" nodeType="with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356" dur="2000"/>
                                        <p:tgtEl>
                                          <p:spTgt spid="3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7" fill="hold">
                      <p:stCondLst>
                        <p:cond delay="indefinite"/>
                      </p:stCondLst>
                      <p:childTnLst>
                        <p:par>
                          <p:cTn id="358" fill="hold">
                            <p:stCondLst>
                              <p:cond delay="0"/>
                            </p:stCondLst>
                            <p:childTnLst>
                              <p:par>
                                <p:cTn id="359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361" dur="2000"/>
                                        <p:tgtEl>
                                          <p:spTgt spid="3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2" nodeType="with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364" dur="2000"/>
                                        <p:tgtEl>
                                          <p:spTgt spid="3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PlaceHolder 1"/>
          <p:cNvSpPr>
            <a:spLocks noGrp="1"/>
          </p:cNvSpPr>
          <p:nvPr>
            <p:ph/>
          </p:nvPr>
        </p:nvSpPr>
        <p:spPr>
          <a:xfrm>
            <a:off x="3097440" y="6473160"/>
            <a:ext cx="1402560" cy="36648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0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fr-FR" sz="1800" spc="-1" strike="noStrike">
                <a:latin typeface="Arial"/>
              </a:rPr>
              <a:t>Exemple</a:t>
            </a:r>
            <a:endParaRPr b="0" lang="fr-FR" sz="1800" spc="-1" strike="noStrike">
              <a:latin typeface="Arial"/>
            </a:endParaRPr>
          </a:p>
        </p:txBody>
      </p:sp>
      <p:sp>
        <p:nvSpPr>
          <p:cNvPr id="90" name=""/>
          <p:cNvSpPr/>
          <p:nvPr/>
        </p:nvSpPr>
        <p:spPr>
          <a:xfrm>
            <a:off x="3377880" y="318240"/>
            <a:ext cx="1077120" cy="53712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91" name=""/>
          <p:cNvSpPr/>
          <p:nvPr/>
        </p:nvSpPr>
        <p:spPr>
          <a:xfrm>
            <a:off x="7871760" y="332640"/>
            <a:ext cx="1257120" cy="53712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92" name=""/>
          <p:cNvSpPr/>
          <p:nvPr/>
        </p:nvSpPr>
        <p:spPr>
          <a:xfrm flipV="1">
            <a:off x="4500360" y="368640"/>
            <a:ext cx="360" cy="6480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93" name="ZoneTexte 79"/>
          <p:cNvSpPr/>
          <p:nvPr/>
        </p:nvSpPr>
        <p:spPr>
          <a:xfrm>
            <a:off x="1620000" y="540000"/>
            <a:ext cx="1986120" cy="759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32 </a:t>
            </a:r>
            <a:r>
              <a:rPr b="0" lang="fr-FR" sz="4400" spc="-1" strike="noStrike">
                <a:solidFill>
                  <a:srgbClr val="c9211e"/>
                </a:solidFill>
                <a:latin typeface="Calibri"/>
                <a:ea typeface="DejaVu Sans"/>
              </a:rPr>
              <a:t>× 8 </a:t>
            </a: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 </a:t>
            </a:r>
            <a:endParaRPr b="0" lang="fr-FR" sz="4400" spc="-1" strike="noStrike">
              <a:latin typeface="Arial"/>
            </a:endParaRPr>
          </a:p>
        </p:txBody>
      </p:sp>
      <p:sp>
        <p:nvSpPr>
          <p:cNvPr id="94" name="ZoneTexte 80"/>
          <p:cNvSpPr/>
          <p:nvPr/>
        </p:nvSpPr>
        <p:spPr>
          <a:xfrm>
            <a:off x="720000" y="2700000"/>
            <a:ext cx="3239640" cy="7606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30 </a:t>
            </a:r>
            <a:r>
              <a:rPr b="0" lang="fr-FR" sz="4400" spc="-1" strike="noStrike">
                <a:solidFill>
                  <a:srgbClr val="c00000"/>
                </a:solidFill>
                <a:latin typeface="Calibri"/>
                <a:ea typeface="DejaVu Sans"/>
              </a:rPr>
              <a:t>× 8 </a:t>
            </a: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+ 2</a:t>
            </a:r>
            <a:r>
              <a:rPr b="0" lang="fr-FR" sz="4400" spc="-1" strike="noStrike">
                <a:solidFill>
                  <a:srgbClr val="4472c4"/>
                </a:solidFill>
                <a:latin typeface="Calibri"/>
                <a:ea typeface="DejaVu Sans"/>
              </a:rPr>
              <a:t> </a:t>
            </a:r>
            <a:r>
              <a:rPr b="0" lang="fr-FR" sz="4400" spc="-1" strike="noStrike">
                <a:solidFill>
                  <a:srgbClr val="c00000"/>
                </a:solidFill>
                <a:latin typeface="Calibri"/>
                <a:ea typeface="DejaVu Sans"/>
              </a:rPr>
              <a:t>× 8</a:t>
            </a:r>
            <a:endParaRPr b="0" lang="fr-FR" sz="4400" spc="-1" strike="noStrike">
              <a:latin typeface="Arial"/>
            </a:endParaRPr>
          </a:p>
        </p:txBody>
      </p:sp>
      <p:grpSp>
        <p:nvGrpSpPr>
          <p:cNvPr id="95" name="Groupe 12"/>
          <p:cNvGrpSpPr/>
          <p:nvPr/>
        </p:nvGrpSpPr>
        <p:grpSpPr>
          <a:xfrm>
            <a:off x="1113840" y="3420000"/>
            <a:ext cx="762840" cy="793080"/>
            <a:chOff x="1113840" y="3420000"/>
            <a:chExt cx="762840" cy="793080"/>
          </a:xfrm>
        </p:grpSpPr>
        <p:cxnSp>
          <p:nvCxnSpPr>
            <p:cNvPr id="96" name="Connecteur droit 17"/>
            <p:cNvCxnSpPr/>
            <p:nvPr/>
          </p:nvCxnSpPr>
          <p:spPr>
            <a:xfrm flipV="1">
              <a:off x="1447920" y="3420000"/>
              <a:ext cx="429120" cy="782640"/>
            </a:xfrm>
            <a:prstGeom prst="straightConnector1">
              <a:avLst/>
            </a:prstGeom>
            <a:ln w="19050">
              <a:solidFill>
                <a:srgbClr val="c9211e"/>
              </a:solidFill>
              <a:round/>
            </a:ln>
          </p:spPr>
        </p:cxnSp>
        <p:cxnSp>
          <p:nvCxnSpPr>
            <p:cNvPr id="97" name="Connecteur droit 18"/>
            <p:cNvCxnSpPr/>
            <p:nvPr/>
          </p:nvCxnSpPr>
          <p:spPr>
            <a:xfrm>
              <a:off x="1113840" y="3420000"/>
              <a:ext cx="335520" cy="793440"/>
            </a:xfrm>
            <a:prstGeom prst="straightConnector1">
              <a:avLst/>
            </a:prstGeom>
            <a:ln w="19050">
              <a:solidFill>
                <a:srgbClr val="c9211e"/>
              </a:solidFill>
              <a:round/>
            </a:ln>
          </p:spPr>
        </p:cxnSp>
      </p:grpSp>
      <p:grpSp>
        <p:nvGrpSpPr>
          <p:cNvPr id="98" name="Groupe 13"/>
          <p:cNvGrpSpPr/>
          <p:nvPr/>
        </p:nvGrpSpPr>
        <p:grpSpPr>
          <a:xfrm>
            <a:off x="1620000" y="2160000"/>
            <a:ext cx="1620360" cy="623880"/>
            <a:chOff x="1620000" y="2160000"/>
            <a:chExt cx="1620360" cy="623880"/>
          </a:xfrm>
        </p:grpSpPr>
        <p:cxnSp>
          <p:nvCxnSpPr>
            <p:cNvPr id="99" name="Connecteur droit 19"/>
            <p:cNvCxnSpPr/>
            <p:nvPr/>
          </p:nvCxnSpPr>
          <p:spPr>
            <a:xfrm>
              <a:off x="2429640" y="2168640"/>
              <a:ext cx="811080" cy="615600"/>
            </a:xfrm>
            <a:prstGeom prst="straightConnector1">
              <a:avLst/>
            </a:prstGeom>
            <a:ln w="19050">
              <a:solidFill>
                <a:srgbClr val="c00000"/>
              </a:solidFill>
              <a:round/>
            </a:ln>
          </p:spPr>
        </p:cxnSp>
        <p:cxnSp>
          <p:nvCxnSpPr>
            <p:cNvPr id="100" name="Connecteur droit 20"/>
            <p:cNvCxnSpPr/>
            <p:nvPr/>
          </p:nvCxnSpPr>
          <p:spPr>
            <a:xfrm flipV="1">
              <a:off x="1620000" y="2160000"/>
              <a:ext cx="811440" cy="614520"/>
            </a:xfrm>
            <a:prstGeom prst="straightConnector1">
              <a:avLst/>
            </a:prstGeom>
            <a:ln w="19050">
              <a:solidFill>
                <a:srgbClr val="c00000"/>
              </a:solidFill>
              <a:round/>
            </a:ln>
          </p:spPr>
        </p:cxnSp>
      </p:grpSp>
      <p:sp>
        <p:nvSpPr>
          <p:cNvPr id="101" name="ZoneTexte 81"/>
          <p:cNvSpPr/>
          <p:nvPr/>
        </p:nvSpPr>
        <p:spPr>
          <a:xfrm>
            <a:off x="1196640" y="4099320"/>
            <a:ext cx="2403000" cy="7606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240  +  16 </a:t>
            </a:r>
            <a:endParaRPr b="0" lang="fr-FR" sz="4400" spc="-1" strike="noStrike">
              <a:latin typeface="Arial"/>
            </a:endParaRPr>
          </a:p>
        </p:txBody>
      </p:sp>
      <p:grpSp>
        <p:nvGrpSpPr>
          <p:cNvPr id="102" name="Groupe 14"/>
          <p:cNvGrpSpPr/>
          <p:nvPr/>
        </p:nvGrpSpPr>
        <p:grpSpPr>
          <a:xfrm>
            <a:off x="1620000" y="4860000"/>
            <a:ext cx="1440360" cy="762120"/>
            <a:chOff x="1620000" y="4860000"/>
            <a:chExt cx="1440360" cy="762120"/>
          </a:xfrm>
        </p:grpSpPr>
        <p:cxnSp>
          <p:nvCxnSpPr>
            <p:cNvPr id="103" name="Connecteur droit 21"/>
            <p:cNvCxnSpPr/>
            <p:nvPr/>
          </p:nvCxnSpPr>
          <p:spPr>
            <a:xfrm flipV="1">
              <a:off x="2339640" y="4860000"/>
              <a:ext cx="721080" cy="751680"/>
            </a:xfrm>
            <a:prstGeom prst="straightConnector1">
              <a:avLst/>
            </a:prstGeom>
            <a:ln w="19050">
              <a:solidFill>
                <a:srgbClr val="4472c4"/>
              </a:solidFill>
              <a:round/>
            </a:ln>
          </p:spPr>
        </p:cxnSp>
        <p:cxnSp>
          <p:nvCxnSpPr>
            <p:cNvPr id="104" name="Connecteur droit 22"/>
            <p:cNvCxnSpPr/>
            <p:nvPr/>
          </p:nvCxnSpPr>
          <p:spPr>
            <a:xfrm>
              <a:off x="1620000" y="4871160"/>
              <a:ext cx="721080" cy="751320"/>
            </a:xfrm>
            <a:prstGeom prst="straightConnector1">
              <a:avLst/>
            </a:prstGeom>
            <a:ln w="19050">
              <a:solidFill>
                <a:srgbClr val="4472c4"/>
              </a:solidFill>
              <a:round/>
            </a:ln>
          </p:spPr>
        </p:cxnSp>
      </p:grpSp>
      <p:sp>
        <p:nvSpPr>
          <p:cNvPr id="105" name="ZoneTexte 82"/>
          <p:cNvSpPr/>
          <p:nvPr/>
        </p:nvSpPr>
        <p:spPr>
          <a:xfrm>
            <a:off x="1800000" y="5540040"/>
            <a:ext cx="1191240" cy="759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256</a:t>
            </a:r>
            <a:endParaRPr b="0" lang="fr-FR" sz="4400" spc="-1" strike="noStrike">
              <a:latin typeface="Arial"/>
            </a:endParaRPr>
          </a:p>
        </p:txBody>
      </p:sp>
      <p:grpSp>
        <p:nvGrpSpPr>
          <p:cNvPr id="106" name="Groupe 15"/>
          <p:cNvGrpSpPr/>
          <p:nvPr/>
        </p:nvGrpSpPr>
        <p:grpSpPr>
          <a:xfrm>
            <a:off x="2880000" y="3420000"/>
            <a:ext cx="762840" cy="793080"/>
            <a:chOff x="2880000" y="3420000"/>
            <a:chExt cx="762840" cy="793080"/>
          </a:xfrm>
        </p:grpSpPr>
        <p:cxnSp>
          <p:nvCxnSpPr>
            <p:cNvPr id="107" name="Connecteur droit 23"/>
            <p:cNvCxnSpPr/>
            <p:nvPr/>
          </p:nvCxnSpPr>
          <p:spPr>
            <a:xfrm flipV="1">
              <a:off x="3214080" y="3420000"/>
              <a:ext cx="429120" cy="782640"/>
            </a:xfrm>
            <a:prstGeom prst="straightConnector1">
              <a:avLst/>
            </a:prstGeom>
            <a:ln w="19050">
              <a:solidFill>
                <a:srgbClr val="c9211e"/>
              </a:solidFill>
              <a:round/>
            </a:ln>
          </p:spPr>
        </p:cxnSp>
        <p:cxnSp>
          <p:nvCxnSpPr>
            <p:cNvPr id="108" name="Connecteur droit 24"/>
            <p:cNvCxnSpPr/>
            <p:nvPr/>
          </p:nvCxnSpPr>
          <p:spPr>
            <a:xfrm>
              <a:off x="2880000" y="3420000"/>
              <a:ext cx="335520" cy="793440"/>
            </a:xfrm>
            <a:prstGeom prst="straightConnector1">
              <a:avLst/>
            </a:prstGeom>
            <a:ln w="19050">
              <a:solidFill>
                <a:srgbClr val="c9211e"/>
              </a:solidFill>
              <a:round/>
            </a:ln>
          </p:spPr>
        </p:cxnSp>
      </p:grpSp>
      <p:sp>
        <p:nvSpPr>
          <p:cNvPr id="109" name="ZoneTexte 83"/>
          <p:cNvSpPr/>
          <p:nvPr/>
        </p:nvSpPr>
        <p:spPr>
          <a:xfrm>
            <a:off x="1080000" y="1400040"/>
            <a:ext cx="2879640" cy="7606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(30 + 2) </a:t>
            </a:r>
            <a:r>
              <a:rPr b="0" lang="fr-FR" sz="4400" spc="-1" strike="noStrike">
                <a:solidFill>
                  <a:srgbClr val="c9211e"/>
                </a:solidFill>
                <a:latin typeface="Calibri"/>
                <a:ea typeface="DejaVu Sans"/>
              </a:rPr>
              <a:t>× 8</a:t>
            </a: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 </a:t>
            </a:r>
            <a:endParaRPr b="0" lang="fr-FR" sz="4400" spc="-1" strike="noStrike">
              <a:latin typeface="Arial"/>
            </a:endParaRPr>
          </a:p>
        </p:txBody>
      </p:sp>
      <p:sp>
        <p:nvSpPr>
          <p:cNvPr id="110" name="ZoneTexte 1"/>
          <p:cNvSpPr/>
          <p:nvPr/>
        </p:nvSpPr>
        <p:spPr>
          <a:xfrm>
            <a:off x="5940000" y="540000"/>
            <a:ext cx="1986120" cy="759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25 </a:t>
            </a:r>
            <a:r>
              <a:rPr b="0" lang="fr-FR" sz="4400" spc="-1" strike="noStrike">
                <a:solidFill>
                  <a:srgbClr val="c9211e"/>
                </a:solidFill>
                <a:latin typeface="Calibri"/>
                <a:ea typeface="DejaVu Sans"/>
              </a:rPr>
              <a:t>× 12 </a:t>
            </a: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 </a:t>
            </a:r>
            <a:endParaRPr b="0" lang="fr-FR" sz="4400" spc="-1" strike="noStrike">
              <a:latin typeface="Arial"/>
            </a:endParaRPr>
          </a:p>
        </p:txBody>
      </p:sp>
      <p:sp>
        <p:nvSpPr>
          <p:cNvPr id="111" name="ZoneTexte 2"/>
          <p:cNvSpPr/>
          <p:nvPr/>
        </p:nvSpPr>
        <p:spPr>
          <a:xfrm>
            <a:off x="4860000" y="2700000"/>
            <a:ext cx="3780000" cy="7606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20 </a:t>
            </a:r>
            <a:r>
              <a:rPr b="0" lang="fr-FR" sz="4400" spc="-1" strike="noStrike">
                <a:solidFill>
                  <a:srgbClr val="c00000"/>
                </a:solidFill>
                <a:latin typeface="Calibri"/>
                <a:ea typeface="DejaVu Sans"/>
              </a:rPr>
              <a:t>× 12 </a:t>
            </a: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+ 5</a:t>
            </a:r>
            <a:r>
              <a:rPr b="0" lang="fr-FR" sz="4400" spc="-1" strike="noStrike">
                <a:solidFill>
                  <a:srgbClr val="4472c4"/>
                </a:solidFill>
                <a:latin typeface="Calibri"/>
                <a:ea typeface="DejaVu Sans"/>
              </a:rPr>
              <a:t> </a:t>
            </a:r>
            <a:r>
              <a:rPr b="0" lang="fr-FR" sz="4400" spc="-1" strike="noStrike">
                <a:solidFill>
                  <a:srgbClr val="c00000"/>
                </a:solidFill>
                <a:latin typeface="Calibri"/>
                <a:ea typeface="DejaVu Sans"/>
              </a:rPr>
              <a:t>× 12</a:t>
            </a:r>
            <a:endParaRPr b="0" lang="fr-FR" sz="4400" spc="-1" strike="noStrike">
              <a:latin typeface="Arial"/>
            </a:endParaRPr>
          </a:p>
        </p:txBody>
      </p:sp>
      <p:grpSp>
        <p:nvGrpSpPr>
          <p:cNvPr id="112" name="Groupe 1"/>
          <p:cNvGrpSpPr/>
          <p:nvPr/>
        </p:nvGrpSpPr>
        <p:grpSpPr>
          <a:xfrm>
            <a:off x="5433840" y="3420000"/>
            <a:ext cx="762840" cy="793080"/>
            <a:chOff x="5433840" y="3420000"/>
            <a:chExt cx="762840" cy="793080"/>
          </a:xfrm>
        </p:grpSpPr>
        <p:cxnSp>
          <p:nvCxnSpPr>
            <p:cNvPr id="113" name="Connecteur droit 1"/>
            <p:cNvCxnSpPr/>
            <p:nvPr/>
          </p:nvCxnSpPr>
          <p:spPr>
            <a:xfrm flipV="1">
              <a:off x="5767920" y="3420000"/>
              <a:ext cx="429120" cy="782640"/>
            </a:xfrm>
            <a:prstGeom prst="straightConnector1">
              <a:avLst/>
            </a:prstGeom>
            <a:ln w="19050">
              <a:solidFill>
                <a:srgbClr val="c9211e"/>
              </a:solidFill>
              <a:round/>
            </a:ln>
          </p:spPr>
        </p:cxnSp>
        <p:cxnSp>
          <p:nvCxnSpPr>
            <p:cNvPr id="114" name="Connecteur droit 2"/>
            <p:cNvCxnSpPr/>
            <p:nvPr/>
          </p:nvCxnSpPr>
          <p:spPr>
            <a:xfrm>
              <a:off x="5433840" y="3420000"/>
              <a:ext cx="335520" cy="793440"/>
            </a:xfrm>
            <a:prstGeom prst="straightConnector1">
              <a:avLst/>
            </a:prstGeom>
            <a:ln w="19050">
              <a:solidFill>
                <a:srgbClr val="c9211e"/>
              </a:solidFill>
              <a:round/>
            </a:ln>
          </p:spPr>
        </p:cxnSp>
      </p:grpSp>
      <p:grpSp>
        <p:nvGrpSpPr>
          <p:cNvPr id="115" name="Groupe 2"/>
          <p:cNvGrpSpPr/>
          <p:nvPr/>
        </p:nvGrpSpPr>
        <p:grpSpPr>
          <a:xfrm>
            <a:off x="5760000" y="2160720"/>
            <a:ext cx="1980000" cy="623880"/>
            <a:chOff x="5760000" y="2160720"/>
            <a:chExt cx="1980000" cy="623880"/>
          </a:xfrm>
        </p:grpSpPr>
        <p:cxnSp>
          <p:nvCxnSpPr>
            <p:cNvPr id="116" name="Connecteur droit 3"/>
            <p:cNvCxnSpPr/>
            <p:nvPr/>
          </p:nvCxnSpPr>
          <p:spPr>
            <a:xfrm>
              <a:off x="6749280" y="2169360"/>
              <a:ext cx="991080" cy="615600"/>
            </a:xfrm>
            <a:prstGeom prst="straightConnector1">
              <a:avLst/>
            </a:prstGeom>
            <a:ln w="19050">
              <a:solidFill>
                <a:srgbClr val="c00000"/>
              </a:solidFill>
              <a:round/>
            </a:ln>
          </p:spPr>
        </p:cxnSp>
        <p:cxnSp>
          <p:nvCxnSpPr>
            <p:cNvPr id="117" name="Connecteur droit 4"/>
            <p:cNvCxnSpPr/>
            <p:nvPr/>
          </p:nvCxnSpPr>
          <p:spPr>
            <a:xfrm flipV="1">
              <a:off x="5760000" y="2160720"/>
              <a:ext cx="991440" cy="614520"/>
            </a:xfrm>
            <a:prstGeom prst="straightConnector1">
              <a:avLst/>
            </a:prstGeom>
            <a:ln w="19050">
              <a:solidFill>
                <a:srgbClr val="c00000"/>
              </a:solidFill>
              <a:round/>
            </a:ln>
          </p:spPr>
        </p:cxnSp>
      </p:grpSp>
      <p:sp>
        <p:nvSpPr>
          <p:cNvPr id="118" name="ZoneTexte 3"/>
          <p:cNvSpPr/>
          <p:nvPr/>
        </p:nvSpPr>
        <p:spPr>
          <a:xfrm>
            <a:off x="5516640" y="4099320"/>
            <a:ext cx="2403000" cy="7606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240  +  60</a:t>
            </a:r>
            <a:endParaRPr b="0" lang="fr-FR" sz="4400" spc="-1" strike="noStrike">
              <a:latin typeface="Arial"/>
            </a:endParaRPr>
          </a:p>
        </p:txBody>
      </p:sp>
      <p:grpSp>
        <p:nvGrpSpPr>
          <p:cNvPr id="119" name="Groupe 3"/>
          <p:cNvGrpSpPr/>
          <p:nvPr/>
        </p:nvGrpSpPr>
        <p:grpSpPr>
          <a:xfrm>
            <a:off x="5940000" y="4860000"/>
            <a:ext cx="1440360" cy="762120"/>
            <a:chOff x="5940000" y="4860000"/>
            <a:chExt cx="1440360" cy="762120"/>
          </a:xfrm>
        </p:grpSpPr>
        <p:cxnSp>
          <p:nvCxnSpPr>
            <p:cNvPr id="120" name="Connecteur droit 5"/>
            <p:cNvCxnSpPr/>
            <p:nvPr/>
          </p:nvCxnSpPr>
          <p:spPr>
            <a:xfrm flipV="1">
              <a:off x="6659640" y="4860000"/>
              <a:ext cx="721080" cy="751680"/>
            </a:xfrm>
            <a:prstGeom prst="straightConnector1">
              <a:avLst/>
            </a:prstGeom>
            <a:ln w="19050">
              <a:solidFill>
                <a:srgbClr val="4472c4"/>
              </a:solidFill>
              <a:round/>
            </a:ln>
          </p:spPr>
        </p:cxnSp>
        <p:cxnSp>
          <p:nvCxnSpPr>
            <p:cNvPr id="121" name="Connecteur droit 6"/>
            <p:cNvCxnSpPr/>
            <p:nvPr/>
          </p:nvCxnSpPr>
          <p:spPr>
            <a:xfrm>
              <a:off x="5940000" y="4871160"/>
              <a:ext cx="721080" cy="751320"/>
            </a:xfrm>
            <a:prstGeom prst="straightConnector1">
              <a:avLst/>
            </a:prstGeom>
            <a:ln w="19050">
              <a:solidFill>
                <a:srgbClr val="4472c4"/>
              </a:solidFill>
              <a:round/>
            </a:ln>
          </p:spPr>
        </p:cxnSp>
      </p:grpSp>
      <p:sp>
        <p:nvSpPr>
          <p:cNvPr id="122" name="ZoneTexte 4"/>
          <p:cNvSpPr/>
          <p:nvPr/>
        </p:nvSpPr>
        <p:spPr>
          <a:xfrm>
            <a:off x="6120000" y="5540040"/>
            <a:ext cx="1191240" cy="759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300</a:t>
            </a:r>
            <a:endParaRPr b="0" lang="fr-FR" sz="4400" spc="-1" strike="noStrike">
              <a:latin typeface="Arial"/>
            </a:endParaRPr>
          </a:p>
        </p:txBody>
      </p:sp>
      <p:grpSp>
        <p:nvGrpSpPr>
          <p:cNvPr id="123" name="Groupe 4"/>
          <p:cNvGrpSpPr/>
          <p:nvPr/>
        </p:nvGrpSpPr>
        <p:grpSpPr>
          <a:xfrm>
            <a:off x="7200000" y="3420000"/>
            <a:ext cx="762840" cy="793080"/>
            <a:chOff x="7200000" y="3420000"/>
            <a:chExt cx="762840" cy="793080"/>
          </a:xfrm>
        </p:grpSpPr>
        <p:cxnSp>
          <p:nvCxnSpPr>
            <p:cNvPr id="124" name="Connecteur droit 7"/>
            <p:cNvCxnSpPr/>
            <p:nvPr/>
          </p:nvCxnSpPr>
          <p:spPr>
            <a:xfrm flipV="1">
              <a:off x="7534080" y="3420000"/>
              <a:ext cx="429120" cy="782640"/>
            </a:xfrm>
            <a:prstGeom prst="straightConnector1">
              <a:avLst/>
            </a:prstGeom>
            <a:ln w="19050">
              <a:solidFill>
                <a:srgbClr val="c9211e"/>
              </a:solidFill>
              <a:round/>
            </a:ln>
          </p:spPr>
        </p:cxnSp>
        <p:cxnSp>
          <p:nvCxnSpPr>
            <p:cNvPr id="125" name="Connecteur droit 8"/>
            <p:cNvCxnSpPr/>
            <p:nvPr/>
          </p:nvCxnSpPr>
          <p:spPr>
            <a:xfrm>
              <a:off x="7200000" y="3420000"/>
              <a:ext cx="335520" cy="793440"/>
            </a:xfrm>
            <a:prstGeom prst="straightConnector1">
              <a:avLst/>
            </a:prstGeom>
            <a:ln w="19050">
              <a:solidFill>
                <a:srgbClr val="c9211e"/>
              </a:solidFill>
              <a:round/>
            </a:ln>
          </p:spPr>
        </p:cxnSp>
      </p:grpSp>
      <p:sp>
        <p:nvSpPr>
          <p:cNvPr id="126" name="ZoneTexte 6"/>
          <p:cNvSpPr/>
          <p:nvPr/>
        </p:nvSpPr>
        <p:spPr>
          <a:xfrm>
            <a:off x="5400000" y="1400040"/>
            <a:ext cx="3060000" cy="7606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(20 + 5) </a:t>
            </a:r>
            <a:r>
              <a:rPr b="0" lang="fr-FR" sz="4400" spc="-1" strike="noStrike">
                <a:solidFill>
                  <a:srgbClr val="c9211e"/>
                </a:solidFill>
                <a:latin typeface="Calibri"/>
                <a:ea typeface="DejaVu Sans"/>
              </a:rPr>
              <a:t>× 12</a:t>
            </a: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 </a:t>
            </a:r>
            <a:endParaRPr b="0" lang="fr-FR" sz="44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7" dur="20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2" dur="20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nodeType="with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5" dur="20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20" dur="20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nodeType="with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23" dur="20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nodeType="with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26" dur="20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31" dur="20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nodeType="with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34" dur="20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"/>
          <p:cNvSpPr/>
          <p:nvPr/>
        </p:nvSpPr>
        <p:spPr>
          <a:xfrm>
            <a:off x="3377880" y="318240"/>
            <a:ext cx="1077120" cy="53712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128" name=""/>
          <p:cNvSpPr/>
          <p:nvPr/>
        </p:nvSpPr>
        <p:spPr>
          <a:xfrm>
            <a:off x="7871760" y="332640"/>
            <a:ext cx="1257120" cy="53712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129" name=""/>
          <p:cNvSpPr/>
          <p:nvPr/>
        </p:nvSpPr>
        <p:spPr>
          <a:xfrm flipV="1">
            <a:off x="4500360" y="368640"/>
            <a:ext cx="360" cy="6480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130" name="ZoneTexte 37"/>
          <p:cNvSpPr/>
          <p:nvPr/>
        </p:nvSpPr>
        <p:spPr>
          <a:xfrm>
            <a:off x="1620000" y="540000"/>
            <a:ext cx="1986120" cy="759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7 </a:t>
            </a:r>
            <a:r>
              <a:rPr b="0" lang="fr-FR" sz="4400" spc="-1" strike="noStrike">
                <a:solidFill>
                  <a:srgbClr val="c9211e"/>
                </a:solidFill>
                <a:latin typeface="Calibri"/>
                <a:ea typeface="DejaVu Sans"/>
              </a:rPr>
              <a:t>× 24</a:t>
            </a: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 </a:t>
            </a:r>
            <a:endParaRPr b="0" lang="fr-FR" sz="4400" spc="-1" strike="noStrike">
              <a:latin typeface="Arial"/>
            </a:endParaRPr>
          </a:p>
        </p:txBody>
      </p:sp>
      <p:sp>
        <p:nvSpPr>
          <p:cNvPr id="131" name="ZoneTexte 7"/>
          <p:cNvSpPr/>
          <p:nvPr/>
        </p:nvSpPr>
        <p:spPr>
          <a:xfrm>
            <a:off x="5940000" y="360000"/>
            <a:ext cx="1986120" cy="759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36 </a:t>
            </a:r>
            <a:r>
              <a:rPr b="0" lang="fr-FR" sz="4400" spc="-1" strike="noStrike">
                <a:solidFill>
                  <a:srgbClr val="c9211e"/>
                </a:solidFill>
                <a:latin typeface="Calibri"/>
                <a:ea typeface="DejaVu Sans"/>
              </a:rPr>
              <a:t>× 54 </a:t>
            </a: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 </a:t>
            </a:r>
            <a:endParaRPr b="0" lang="fr-FR" sz="4400" spc="-1" strike="noStrike">
              <a:latin typeface="Arial"/>
            </a:endParaRPr>
          </a:p>
        </p:txBody>
      </p:sp>
      <p:sp>
        <p:nvSpPr>
          <p:cNvPr id="132" name="ZoneTexte 8"/>
          <p:cNvSpPr/>
          <p:nvPr/>
        </p:nvSpPr>
        <p:spPr>
          <a:xfrm>
            <a:off x="4860000" y="2160000"/>
            <a:ext cx="3780000" cy="7606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30 </a:t>
            </a:r>
            <a:r>
              <a:rPr b="0" lang="fr-FR" sz="4400" spc="-1" strike="noStrike">
                <a:solidFill>
                  <a:srgbClr val="c00000"/>
                </a:solidFill>
                <a:latin typeface="Calibri"/>
                <a:ea typeface="DejaVu Sans"/>
              </a:rPr>
              <a:t>× 54 </a:t>
            </a: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+ 6</a:t>
            </a:r>
            <a:r>
              <a:rPr b="0" lang="fr-FR" sz="4400" spc="-1" strike="noStrike">
                <a:solidFill>
                  <a:srgbClr val="4472c4"/>
                </a:solidFill>
                <a:latin typeface="Calibri"/>
                <a:ea typeface="DejaVu Sans"/>
              </a:rPr>
              <a:t> </a:t>
            </a:r>
            <a:r>
              <a:rPr b="0" lang="fr-FR" sz="4400" spc="-1" strike="noStrike">
                <a:solidFill>
                  <a:srgbClr val="c00000"/>
                </a:solidFill>
                <a:latin typeface="Calibri"/>
                <a:ea typeface="DejaVu Sans"/>
              </a:rPr>
              <a:t>× 54</a:t>
            </a:r>
            <a:endParaRPr b="0" lang="fr-FR" sz="4400" spc="-1" strike="noStrike">
              <a:latin typeface="Arial"/>
            </a:endParaRPr>
          </a:p>
        </p:txBody>
      </p:sp>
      <p:grpSp>
        <p:nvGrpSpPr>
          <p:cNvPr id="133" name="Groupe 6"/>
          <p:cNvGrpSpPr/>
          <p:nvPr/>
        </p:nvGrpSpPr>
        <p:grpSpPr>
          <a:xfrm>
            <a:off x="6840000" y="2880000"/>
            <a:ext cx="1980000" cy="319320"/>
            <a:chOff x="6840000" y="2880000"/>
            <a:chExt cx="1980000" cy="319320"/>
          </a:xfrm>
        </p:grpSpPr>
        <p:cxnSp>
          <p:nvCxnSpPr>
            <p:cNvPr id="134" name="Connecteur droit 59"/>
            <p:cNvCxnSpPr/>
            <p:nvPr/>
          </p:nvCxnSpPr>
          <p:spPr>
            <a:xfrm>
              <a:off x="7829280" y="2884320"/>
              <a:ext cx="991080" cy="315360"/>
            </a:xfrm>
            <a:prstGeom prst="straightConnector1">
              <a:avLst/>
            </a:prstGeom>
            <a:ln w="19050">
              <a:solidFill>
                <a:srgbClr val="c00000"/>
              </a:solidFill>
              <a:round/>
            </a:ln>
          </p:spPr>
        </p:cxnSp>
        <p:cxnSp>
          <p:nvCxnSpPr>
            <p:cNvPr id="135" name="Connecteur droit 60"/>
            <p:cNvCxnSpPr/>
            <p:nvPr/>
          </p:nvCxnSpPr>
          <p:spPr>
            <a:xfrm flipV="1">
              <a:off x="6840000" y="2880000"/>
              <a:ext cx="991440" cy="314640"/>
            </a:xfrm>
            <a:prstGeom prst="straightConnector1">
              <a:avLst/>
            </a:prstGeom>
            <a:ln w="19050">
              <a:solidFill>
                <a:srgbClr val="c00000"/>
              </a:solidFill>
              <a:round/>
            </a:ln>
          </p:spPr>
        </p:cxnSp>
      </p:grpSp>
      <p:sp>
        <p:nvSpPr>
          <p:cNvPr id="136" name="ZoneTexte 9"/>
          <p:cNvSpPr/>
          <p:nvPr/>
        </p:nvSpPr>
        <p:spPr>
          <a:xfrm>
            <a:off x="4860000" y="4098960"/>
            <a:ext cx="4140000" cy="7606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1 620 + 300 + 24</a:t>
            </a:r>
            <a:endParaRPr b="0" lang="fr-FR" sz="4400" spc="-1" strike="noStrike">
              <a:latin typeface="Arial"/>
            </a:endParaRPr>
          </a:p>
        </p:txBody>
      </p:sp>
      <p:grpSp>
        <p:nvGrpSpPr>
          <p:cNvPr id="137" name="Groupe 7"/>
          <p:cNvGrpSpPr/>
          <p:nvPr/>
        </p:nvGrpSpPr>
        <p:grpSpPr>
          <a:xfrm>
            <a:off x="5400000" y="4859640"/>
            <a:ext cx="2880000" cy="540360"/>
            <a:chOff x="5400000" y="4859640"/>
            <a:chExt cx="2880000" cy="540360"/>
          </a:xfrm>
        </p:grpSpPr>
        <p:cxnSp>
          <p:nvCxnSpPr>
            <p:cNvPr id="138" name="Connecteur droit 61"/>
            <p:cNvCxnSpPr/>
            <p:nvPr/>
          </p:nvCxnSpPr>
          <p:spPr>
            <a:xfrm flipV="1">
              <a:off x="6839280" y="4859640"/>
              <a:ext cx="1441080" cy="533160"/>
            </a:xfrm>
            <a:prstGeom prst="straightConnector1">
              <a:avLst/>
            </a:prstGeom>
            <a:ln w="19050">
              <a:solidFill>
                <a:srgbClr val="4472c4"/>
              </a:solidFill>
              <a:round/>
            </a:ln>
          </p:spPr>
        </p:cxnSp>
        <p:cxnSp>
          <p:nvCxnSpPr>
            <p:cNvPr id="139" name="Connecteur droit 62"/>
            <p:cNvCxnSpPr/>
            <p:nvPr/>
          </p:nvCxnSpPr>
          <p:spPr>
            <a:xfrm>
              <a:off x="5400000" y="4867560"/>
              <a:ext cx="1441080" cy="532800"/>
            </a:xfrm>
            <a:prstGeom prst="straightConnector1">
              <a:avLst/>
            </a:prstGeom>
            <a:ln w="19050">
              <a:solidFill>
                <a:srgbClr val="4472c4"/>
              </a:solidFill>
              <a:round/>
            </a:ln>
          </p:spPr>
        </p:cxnSp>
      </p:grpSp>
      <p:sp>
        <p:nvSpPr>
          <p:cNvPr id="140" name="ZoneTexte 10"/>
          <p:cNvSpPr/>
          <p:nvPr/>
        </p:nvSpPr>
        <p:spPr>
          <a:xfrm>
            <a:off x="6120000" y="5400000"/>
            <a:ext cx="1620000" cy="7606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1 944</a:t>
            </a:r>
            <a:endParaRPr b="0" lang="fr-FR" sz="4400" spc="-1" strike="noStrike">
              <a:latin typeface="Arial"/>
            </a:endParaRPr>
          </a:p>
        </p:txBody>
      </p:sp>
      <p:sp>
        <p:nvSpPr>
          <p:cNvPr id="141" name="ZoneTexte 11"/>
          <p:cNvSpPr/>
          <p:nvPr/>
        </p:nvSpPr>
        <p:spPr>
          <a:xfrm>
            <a:off x="5400000" y="1080000"/>
            <a:ext cx="3060000" cy="7606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(30 + 6) </a:t>
            </a:r>
            <a:r>
              <a:rPr b="0" lang="fr-FR" sz="4400" spc="-1" strike="noStrike">
                <a:solidFill>
                  <a:srgbClr val="c9211e"/>
                </a:solidFill>
                <a:latin typeface="Calibri"/>
                <a:ea typeface="DejaVu Sans"/>
              </a:rPr>
              <a:t>× 54</a:t>
            </a: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 </a:t>
            </a:r>
            <a:endParaRPr b="0" lang="fr-FR" sz="4400" spc="-1" strike="noStrike">
              <a:latin typeface="Arial"/>
            </a:endParaRPr>
          </a:p>
        </p:txBody>
      </p:sp>
      <p:sp>
        <p:nvSpPr>
          <p:cNvPr id="142" name="ZoneTexte 12"/>
          <p:cNvSpPr/>
          <p:nvPr/>
        </p:nvSpPr>
        <p:spPr>
          <a:xfrm>
            <a:off x="4500000" y="3199320"/>
            <a:ext cx="4500000" cy="6390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30 </a:t>
            </a:r>
            <a:r>
              <a:rPr b="0" lang="fr-FR" sz="3600" spc="-1" strike="noStrike">
                <a:solidFill>
                  <a:srgbClr val="c00000"/>
                </a:solidFill>
                <a:latin typeface="Calibri"/>
                <a:ea typeface="DejaVu Sans"/>
              </a:rPr>
              <a:t>× 54 </a:t>
            </a: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+ 6</a:t>
            </a:r>
            <a:r>
              <a:rPr b="0" lang="fr-FR" sz="3600" spc="-1" strike="noStrike">
                <a:solidFill>
                  <a:srgbClr val="4472c4"/>
                </a:solidFill>
                <a:latin typeface="Calibri"/>
                <a:ea typeface="DejaVu Sans"/>
              </a:rPr>
              <a:t> </a:t>
            </a:r>
            <a:r>
              <a:rPr b="0" lang="fr-FR" sz="3600" spc="-1" strike="noStrike">
                <a:solidFill>
                  <a:srgbClr val="c00000"/>
                </a:solidFill>
                <a:latin typeface="Calibri"/>
                <a:ea typeface="DejaVu Sans"/>
              </a:rPr>
              <a:t>× 50 </a:t>
            </a: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+ 6</a:t>
            </a:r>
            <a:r>
              <a:rPr b="0" lang="fr-FR" sz="3600" spc="-1" strike="noStrike">
                <a:solidFill>
                  <a:srgbClr val="4472c4"/>
                </a:solidFill>
                <a:latin typeface="Calibri"/>
                <a:ea typeface="DejaVu Sans"/>
              </a:rPr>
              <a:t> </a:t>
            </a:r>
            <a:r>
              <a:rPr b="0" lang="fr-FR" sz="3600" spc="-1" strike="noStrike">
                <a:solidFill>
                  <a:srgbClr val="c00000"/>
                </a:solidFill>
                <a:latin typeface="Calibri"/>
                <a:ea typeface="DejaVu Sans"/>
              </a:rPr>
              <a:t>× 4</a:t>
            </a:r>
            <a:endParaRPr b="0" lang="fr-FR" sz="3600" spc="-1" strike="noStrike">
              <a:latin typeface="Arial"/>
            </a:endParaRPr>
          </a:p>
        </p:txBody>
      </p:sp>
      <p:grpSp>
        <p:nvGrpSpPr>
          <p:cNvPr id="143" name="Groupe 5"/>
          <p:cNvGrpSpPr/>
          <p:nvPr/>
        </p:nvGrpSpPr>
        <p:grpSpPr>
          <a:xfrm>
            <a:off x="5940000" y="1840680"/>
            <a:ext cx="1980000" cy="319320"/>
            <a:chOff x="5940000" y="1840680"/>
            <a:chExt cx="1980000" cy="319320"/>
          </a:xfrm>
        </p:grpSpPr>
        <p:cxnSp>
          <p:nvCxnSpPr>
            <p:cNvPr id="144" name="Connecteur droit 57"/>
            <p:cNvCxnSpPr/>
            <p:nvPr/>
          </p:nvCxnSpPr>
          <p:spPr>
            <a:xfrm>
              <a:off x="6929280" y="1845000"/>
              <a:ext cx="991080" cy="315360"/>
            </a:xfrm>
            <a:prstGeom prst="straightConnector1">
              <a:avLst/>
            </a:prstGeom>
            <a:ln w="19050">
              <a:solidFill>
                <a:srgbClr val="c00000"/>
              </a:solidFill>
              <a:round/>
            </a:ln>
          </p:spPr>
        </p:cxnSp>
        <p:cxnSp>
          <p:nvCxnSpPr>
            <p:cNvPr id="145" name="Connecteur droit 58"/>
            <p:cNvCxnSpPr/>
            <p:nvPr/>
          </p:nvCxnSpPr>
          <p:spPr>
            <a:xfrm flipV="1">
              <a:off x="5940000" y="1840680"/>
              <a:ext cx="991440" cy="314640"/>
            </a:xfrm>
            <a:prstGeom prst="straightConnector1">
              <a:avLst/>
            </a:prstGeom>
            <a:ln w="19050">
              <a:solidFill>
                <a:srgbClr val="c00000"/>
              </a:solidFill>
              <a:round/>
            </a:ln>
          </p:spPr>
        </p:cxnSp>
      </p:grpSp>
      <p:grpSp>
        <p:nvGrpSpPr>
          <p:cNvPr id="146" name="Groupe 11"/>
          <p:cNvGrpSpPr/>
          <p:nvPr/>
        </p:nvGrpSpPr>
        <p:grpSpPr>
          <a:xfrm>
            <a:off x="4860000" y="3780000"/>
            <a:ext cx="900000" cy="360000"/>
            <a:chOff x="4860000" y="3780000"/>
            <a:chExt cx="900000" cy="360000"/>
          </a:xfrm>
        </p:grpSpPr>
        <p:cxnSp>
          <p:nvCxnSpPr>
            <p:cNvPr id="147" name="Connecteur droit 63"/>
            <p:cNvCxnSpPr/>
            <p:nvPr/>
          </p:nvCxnSpPr>
          <p:spPr>
            <a:xfrm flipV="1">
              <a:off x="5254200" y="3780000"/>
              <a:ext cx="506160" cy="355320"/>
            </a:xfrm>
            <a:prstGeom prst="straightConnector1">
              <a:avLst/>
            </a:prstGeom>
            <a:ln w="19050">
              <a:solidFill>
                <a:srgbClr val="c9211e"/>
              </a:solidFill>
              <a:round/>
            </a:ln>
          </p:spPr>
        </p:cxnSp>
        <p:cxnSp>
          <p:nvCxnSpPr>
            <p:cNvPr id="148" name="Connecteur droit 64"/>
            <p:cNvCxnSpPr/>
            <p:nvPr/>
          </p:nvCxnSpPr>
          <p:spPr>
            <a:xfrm>
              <a:off x="4860000" y="3780000"/>
              <a:ext cx="396000" cy="360360"/>
            </a:xfrm>
            <a:prstGeom prst="straightConnector1">
              <a:avLst/>
            </a:prstGeom>
            <a:ln w="19050">
              <a:solidFill>
                <a:srgbClr val="c9211e"/>
              </a:solidFill>
              <a:round/>
            </a:ln>
          </p:spPr>
        </p:cxnSp>
      </p:grpSp>
      <p:grpSp>
        <p:nvGrpSpPr>
          <p:cNvPr id="149" name="Groupe 16"/>
          <p:cNvGrpSpPr/>
          <p:nvPr/>
        </p:nvGrpSpPr>
        <p:grpSpPr>
          <a:xfrm>
            <a:off x="6480000" y="3780000"/>
            <a:ext cx="900000" cy="360000"/>
            <a:chOff x="6480000" y="3780000"/>
            <a:chExt cx="900000" cy="360000"/>
          </a:xfrm>
        </p:grpSpPr>
        <p:cxnSp>
          <p:nvCxnSpPr>
            <p:cNvPr id="150" name="Connecteur droit 65"/>
            <p:cNvCxnSpPr/>
            <p:nvPr/>
          </p:nvCxnSpPr>
          <p:spPr>
            <a:xfrm flipV="1">
              <a:off x="6874200" y="3780000"/>
              <a:ext cx="506160" cy="355320"/>
            </a:xfrm>
            <a:prstGeom prst="straightConnector1">
              <a:avLst/>
            </a:prstGeom>
            <a:ln w="19050">
              <a:solidFill>
                <a:srgbClr val="c9211e"/>
              </a:solidFill>
              <a:round/>
            </a:ln>
          </p:spPr>
        </p:cxnSp>
        <p:cxnSp>
          <p:nvCxnSpPr>
            <p:cNvPr id="151" name="Connecteur droit 66"/>
            <p:cNvCxnSpPr/>
            <p:nvPr/>
          </p:nvCxnSpPr>
          <p:spPr>
            <a:xfrm>
              <a:off x="6480000" y="3780000"/>
              <a:ext cx="395640" cy="360360"/>
            </a:xfrm>
            <a:prstGeom prst="straightConnector1">
              <a:avLst/>
            </a:prstGeom>
            <a:ln w="19050">
              <a:solidFill>
                <a:srgbClr val="c9211e"/>
              </a:solidFill>
              <a:round/>
            </a:ln>
          </p:spPr>
        </p:cxnSp>
      </p:grpSp>
      <p:grpSp>
        <p:nvGrpSpPr>
          <p:cNvPr id="152" name="Groupe 22"/>
          <p:cNvGrpSpPr/>
          <p:nvPr/>
        </p:nvGrpSpPr>
        <p:grpSpPr>
          <a:xfrm>
            <a:off x="8100000" y="3838320"/>
            <a:ext cx="540000" cy="260640"/>
            <a:chOff x="8100000" y="3838320"/>
            <a:chExt cx="540000" cy="260640"/>
          </a:xfrm>
        </p:grpSpPr>
        <p:cxnSp>
          <p:nvCxnSpPr>
            <p:cNvPr id="153" name="Connecteur droit 67"/>
            <p:cNvCxnSpPr/>
            <p:nvPr/>
          </p:nvCxnSpPr>
          <p:spPr>
            <a:xfrm flipV="1">
              <a:off x="8336520" y="3838320"/>
              <a:ext cx="303840" cy="257400"/>
            </a:xfrm>
            <a:prstGeom prst="straightConnector1">
              <a:avLst/>
            </a:prstGeom>
            <a:ln w="19050">
              <a:solidFill>
                <a:srgbClr val="c9211e"/>
              </a:solidFill>
              <a:round/>
            </a:ln>
          </p:spPr>
        </p:cxnSp>
        <p:cxnSp>
          <p:nvCxnSpPr>
            <p:cNvPr id="154" name="Connecteur droit 68"/>
            <p:cNvCxnSpPr/>
            <p:nvPr/>
          </p:nvCxnSpPr>
          <p:spPr>
            <a:xfrm>
              <a:off x="8100000" y="3838320"/>
              <a:ext cx="237600" cy="261000"/>
            </a:xfrm>
            <a:prstGeom prst="straightConnector1">
              <a:avLst/>
            </a:prstGeom>
            <a:ln w="19050">
              <a:solidFill>
                <a:srgbClr val="c9211e"/>
              </a:solidFill>
              <a:round/>
            </a:ln>
          </p:spPr>
        </p:cxnSp>
      </p:grp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59" dur="indefinite" restart="never" nodeType="tmRoot">
          <p:childTnLst>
            <p:seq>
              <p:cTn id="60" dur="indefinite" nodeType="mainSeq">
                <p:childTnLst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"/>
          <p:cNvSpPr/>
          <p:nvPr/>
        </p:nvSpPr>
        <p:spPr>
          <a:xfrm>
            <a:off x="3377880" y="318240"/>
            <a:ext cx="1077120" cy="53712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156" name=""/>
          <p:cNvSpPr/>
          <p:nvPr/>
        </p:nvSpPr>
        <p:spPr>
          <a:xfrm>
            <a:off x="7871760" y="332640"/>
            <a:ext cx="1257120" cy="53712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157" name=""/>
          <p:cNvSpPr/>
          <p:nvPr/>
        </p:nvSpPr>
        <p:spPr>
          <a:xfrm flipV="1">
            <a:off x="4500360" y="368640"/>
            <a:ext cx="360" cy="6480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158" name="ZoneTexte 64"/>
          <p:cNvSpPr/>
          <p:nvPr/>
        </p:nvSpPr>
        <p:spPr>
          <a:xfrm>
            <a:off x="1620000" y="540000"/>
            <a:ext cx="1986120" cy="759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7 </a:t>
            </a:r>
            <a:r>
              <a:rPr b="0" lang="fr-FR" sz="4400" spc="-1" strike="noStrike">
                <a:solidFill>
                  <a:srgbClr val="c9211e"/>
                </a:solidFill>
                <a:latin typeface="Calibri"/>
                <a:ea typeface="DejaVu Sans"/>
              </a:rPr>
              <a:t>× 24 </a:t>
            </a: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 </a:t>
            </a:r>
            <a:endParaRPr b="0" lang="fr-FR" sz="4400" spc="-1" strike="noStrike">
              <a:latin typeface="Arial"/>
            </a:endParaRPr>
          </a:p>
        </p:txBody>
      </p:sp>
      <p:sp>
        <p:nvSpPr>
          <p:cNvPr id="159" name="ZoneTexte 65"/>
          <p:cNvSpPr/>
          <p:nvPr/>
        </p:nvSpPr>
        <p:spPr>
          <a:xfrm>
            <a:off x="720000" y="2700000"/>
            <a:ext cx="3239640" cy="759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7 </a:t>
            </a:r>
            <a:r>
              <a:rPr b="0" lang="fr-FR" sz="4400" spc="-1" strike="noStrike">
                <a:solidFill>
                  <a:srgbClr val="c00000"/>
                </a:solidFill>
                <a:latin typeface="Calibri"/>
                <a:ea typeface="DejaVu Sans"/>
              </a:rPr>
              <a:t>× 20 </a:t>
            </a: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+ 7</a:t>
            </a:r>
            <a:r>
              <a:rPr b="0" lang="fr-FR" sz="4400" spc="-1" strike="noStrike">
                <a:solidFill>
                  <a:srgbClr val="4472c4"/>
                </a:solidFill>
                <a:latin typeface="Calibri"/>
                <a:ea typeface="DejaVu Sans"/>
              </a:rPr>
              <a:t> </a:t>
            </a:r>
            <a:r>
              <a:rPr b="0" lang="fr-FR" sz="4400" spc="-1" strike="noStrike">
                <a:solidFill>
                  <a:srgbClr val="c00000"/>
                </a:solidFill>
                <a:latin typeface="Calibri"/>
                <a:ea typeface="DejaVu Sans"/>
              </a:rPr>
              <a:t>× 4</a:t>
            </a:r>
            <a:endParaRPr b="0" lang="fr-FR" sz="4400" spc="-1" strike="noStrike">
              <a:latin typeface="Arial"/>
            </a:endParaRPr>
          </a:p>
        </p:txBody>
      </p:sp>
      <p:grpSp>
        <p:nvGrpSpPr>
          <p:cNvPr id="160" name="Groupe 17"/>
          <p:cNvGrpSpPr/>
          <p:nvPr/>
        </p:nvGrpSpPr>
        <p:grpSpPr>
          <a:xfrm>
            <a:off x="1113840" y="3420000"/>
            <a:ext cx="762840" cy="793080"/>
            <a:chOff x="1113840" y="3420000"/>
            <a:chExt cx="762840" cy="793080"/>
          </a:xfrm>
        </p:grpSpPr>
        <p:cxnSp>
          <p:nvCxnSpPr>
            <p:cNvPr id="161" name="Connecteur droit 25"/>
            <p:cNvCxnSpPr/>
            <p:nvPr/>
          </p:nvCxnSpPr>
          <p:spPr>
            <a:xfrm flipV="1">
              <a:off x="1447920" y="3420000"/>
              <a:ext cx="429120" cy="782640"/>
            </a:xfrm>
            <a:prstGeom prst="straightConnector1">
              <a:avLst/>
            </a:prstGeom>
            <a:ln w="19050">
              <a:solidFill>
                <a:srgbClr val="c9211e"/>
              </a:solidFill>
              <a:round/>
            </a:ln>
          </p:spPr>
        </p:cxnSp>
        <p:cxnSp>
          <p:nvCxnSpPr>
            <p:cNvPr id="162" name="Connecteur droit 26"/>
            <p:cNvCxnSpPr/>
            <p:nvPr/>
          </p:nvCxnSpPr>
          <p:spPr>
            <a:xfrm>
              <a:off x="1113840" y="3420000"/>
              <a:ext cx="335520" cy="793440"/>
            </a:xfrm>
            <a:prstGeom prst="straightConnector1">
              <a:avLst/>
            </a:prstGeom>
            <a:ln w="19050">
              <a:solidFill>
                <a:srgbClr val="c9211e"/>
              </a:solidFill>
              <a:round/>
            </a:ln>
          </p:spPr>
        </p:cxnSp>
      </p:grpSp>
      <p:grpSp>
        <p:nvGrpSpPr>
          <p:cNvPr id="163" name="Groupe 18"/>
          <p:cNvGrpSpPr/>
          <p:nvPr/>
        </p:nvGrpSpPr>
        <p:grpSpPr>
          <a:xfrm>
            <a:off x="1440000" y="2160000"/>
            <a:ext cx="1800360" cy="623880"/>
            <a:chOff x="1440000" y="2160000"/>
            <a:chExt cx="1800360" cy="623880"/>
          </a:xfrm>
        </p:grpSpPr>
        <p:cxnSp>
          <p:nvCxnSpPr>
            <p:cNvPr id="164" name="Connecteur droit 27"/>
            <p:cNvCxnSpPr/>
            <p:nvPr/>
          </p:nvCxnSpPr>
          <p:spPr>
            <a:xfrm>
              <a:off x="2339640" y="2168640"/>
              <a:ext cx="901080" cy="615600"/>
            </a:xfrm>
            <a:prstGeom prst="straightConnector1">
              <a:avLst/>
            </a:prstGeom>
            <a:ln w="19050">
              <a:solidFill>
                <a:srgbClr val="c00000"/>
              </a:solidFill>
              <a:round/>
            </a:ln>
          </p:spPr>
        </p:cxnSp>
        <p:cxnSp>
          <p:nvCxnSpPr>
            <p:cNvPr id="165" name="Connecteur droit 28"/>
            <p:cNvCxnSpPr/>
            <p:nvPr/>
          </p:nvCxnSpPr>
          <p:spPr>
            <a:xfrm flipV="1">
              <a:off x="1440000" y="2160000"/>
              <a:ext cx="901440" cy="614520"/>
            </a:xfrm>
            <a:prstGeom prst="straightConnector1">
              <a:avLst/>
            </a:prstGeom>
            <a:ln w="19050">
              <a:solidFill>
                <a:srgbClr val="c00000"/>
              </a:solidFill>
              <a:round/>
            </a:ln>
          </p:spPr>
        </p:cxnSp>
      </p:grpSp>
      <p:sp>
        <p:nvSpPr>
          <p:cNvPr id="166" name="ZoneTexte 66"/>
          <p:cNvSpPr/>
          <p:nvPr/>
        </p:nvSpPr>
        <p:spPr>
          <a:xfrm>
            <a:off x="1196640" y="4099320"/>
            <a:ext cx="2403000" cy="7606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140  +  28</a:t>
            </a:r>
            <a:endParaRPr b="0" lang="fr-FR" sz="4400" spc="-1" strike="noStrike">
              <a:latin typeface="Arial"/>
            </a:endParaRPr>
          </a:p>
        </p:txBody>
      </p:sp>
      <p:grpSp>
        <p:nvGrpSpPr>
          <p:cNvPr id="167" name="Groupe 19"/>
          <p:cNvGrpSpPr/>
          <p:nvPr/>
        </p:nvGrpSpPr>
        <p:grpSpPr>
          <a:xfrm>
            <a:off x="1620000" y="4860000"/>
            <a:ext cx="1440360" cy="762120"/>
            <a:chOff x="1620000" y="4860000"/>
            <a:chExt cx="1440360" cy="762120"/>
          </a:xfrm>
        </p:grpSpPr>
        <p:cxnSp>
          <p:nvCxnSpPr>
            <p:cNvPr id="168" name="Connecteur droit 29"/>
            <p:cNvCxnSpPr/>
            <p:nvPr/>
          </p:nvCxnSpPr>
          <p:spPr>
            <a:xfrm flipV="1">
              <a:off x="2339640" y="4860000"/>
              <a:ext cx="721080" cy="751680"/>
            </a:xfrm>
            <a:prstGeom prst="straightConnector1">
              <a:avLst/>
            </a:prstGeom>
            <a:ln w="19050">
              <a:solidFill>
                <a:srgbClr val="4472c4"/>
              </a:solidFill>
              <a:round/>
            </a:ln>
          </p:spPr>
        </p:cxnSp>
        <p:cxnSp>
          <p:nvCxnSpPr>
            <p:cNvPr id="169" name="Connecteur droit 30"/>
            <p:cNvCxnSpPr/>
            <p:nvPr/>
          </p:nvCxnSpPr>
          <p:spPr>
            <a:xfrm>
              <a:off x="1620000" y="4871160"/>
              <a:ext cx="721080" cy="751320"/>
            </a:xfrm>
            <a:prstGeom prst="straightConnector1">
              <a:avLst/>
            </a:prstGeom>
            <a:ln w="19050">
              <a:solidFill>
                <a:srgbClr val="4472c4"/>
              </a:solidFill>
              <a:round/>
            </a:ln>
          </p:spPr>
        </p:cxnSp>
      </p:grpSp>
      <p:sp>
        <p:nvSpPr>
          <p:cNvPr id="170" name="ZoneTexte 67"/>
          <p:cNvSpPr/>
          <p:nvPr/>
        </p:nvSpPr>
        <p:spPr>
          <a:xfrm>
            <a:off x="1800000" y="5540040"/>
            <a:ext cx="1079640" cy="7606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168</a:t>
            </a:r>
            <a:endParaRPr b="0" lang="fr-FR" sz="4400" spc="-1" strike="noStrike">
              <a:latin typeface="Arial"/>
            </a:endParaRPr>
          </a:p>
        </p:txBody>
      </p:sp>
      <p:grpSp>
        <p:nvGrpSpPr>
          <p:cNvPr id="171" name="Groupe 20"/>
          <p:cNvGrpSpPr/>
          <p:nvPr/>
        </p:nvGrpSpPr>
        <p:grpSpPr>
          <a:xfrm>
            <a:off x="2880000" y="3420000"/>
            <a:ext cx="762840" cy="793080"/>
            <a:chOff x="2880000" y="3420000"/>
            <a:chExt cx="762840" cy="793080"/>
          </a:xfrm>
        </p:grpSpPr>
        <p:cxnSp>
          <p:nvCxnSpPr>
            <p:cNvPr id="172" name="Connecteur droit 31"/>
            <p:cNvCxnSpPr/>
            <p:nvPr/>
          </p:nvCxnSpPr>
          <p:spPr>
            <a:xfrm flipV="1">
              <a:off x="3214080" y="3420000"/>
              <a:ext cx="429120" cy="782640"/>
            </a:xfrm>
            <a:prstGeom prst="straightConnector1">
              <a:avLst/>
            </a:prstGeom>
            <a:ln w="19050">
              <a:solidFill>
                <a:srgbClr val="c9211e"/>
              </a:solidFill>
              <a:round/>
            </a:ln>
          </p:spPr>
        </p:cxnSp>
        <p:cxnSp>
          <p:nvCxnSpPr>
            <p:cNvPr id="173" name="Connecteur droit 32"/>
            <p:cNvCxnSpPr/>
            <p:nvPr/>
          </p:nvCxnSpPr>
          <p:spPr>
            <a:xfrm>
              <a:off x="2880000" y="3420000"/>
              <a:ext cx="335520" cy="793440"/>
            </a:xfrm>
            <a:prstGeom prst="straightConnector1">
              <a:avLst/>
            </a:prstGeom>
            <a:ln w="19050">
              <a:solidFill>
                <a:srgbClr val="c9211e"/>
              </a:solidFill>
              <a:round/>
            </a:ln>
          </p:spPr>
        </p:cxnSp>
      </p:grpSp>
      <p:sp>
        <p:nvSpPr>
          <p:cNvPr id="174" name="ZoneTexte 68"/>
          <p:cNvSpPr/>
          <p:nvPr/>
        </p:nvSpPr>
        <p:spPr>
          <a:xfrm>
            <a:off x="1080000" y="1400040"/>
            <a:ext cx="2879640" cy="759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7 </a:t>
            </a:r>
            <a:r>
              <a:rPr b="0" lang="fr-FR" sz="4400" spc="-1" strike="noStrike">
                <a:solidFill>
                  <a:srgbClr val="c9211e"/>
                </a:solidFill>
                <a:latin typeface="Calibri"/>
                <a:ea typeface="DejaVu Sans"/>
              </a:rPr>
              <a:t>× (20 + 4) </a:t>
            </a: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 </a:t>
            </a:r>
            <a:endParaRPr b="0" lang="fr-FR" sz="4400" spc="-1" strike="noStrike">
              <a:latin typeface="Arial"/>
            </a:endParaRPr>
          </a:p>
        </p:txBody>
      </p:sp>
      <p:sp>
        <p:nvSpPr>
          <p:cNvPr id="175" name="Titre 3"/>
          <p:cNvSpPr/>
          <p:nvPr/>
        </p:nvSpPr>
        <p:spPr>
          <a:xfrm>
            <a:off x="360000" y="180000"/>
            <a:ext cx="2144520" cy="5400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 fontScale="91000"/>
          </a:bodyPr>
          <a:p>
            <a:pPr>
              <a:lnSpc>
                <a:spcPct val="90000"/>
              </a:lnSpc>
            </a:pPr>
            <a:r>
              <a:rPr b="0" lang="fr-FR" sz="3600" spc="-1" strike="noStrike">
                <a:solidFill>
                  <a:srgbClr val="c00000"/>
                </a:solidFill>
                <a:latin typeface="Calibri"/>
                <a:ea typeface="DejaVu Sans"/>
              </a:rPr>
              <a:t>Correction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176" name="ZoneTexte 20"/>
          <p:cNvSpPr/>
          <p:nvPr/>
        </p:nvSpPr>
        <p:spPr>
          <a:xfrm>
            <a:off x="5940000" y="360000"/>
            <a:ext cx="1986120" cy="759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25 </a:t>
            </a:r>
            <a:r>
              <a:rPr b="0" lang="fr-FR" sz="4400" spc="-1" strike="noStrike">
                <a:solidFill>
                  <a:srgbClr val="c9211e"/>
                </a:solidFill>
                <a:latin typeface="Calibri"/>
                <a:ea typeface="DejaVu Sans"/>
              </a:rPr>
              <a:t>× 18 </a:t>
            </a: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 </a:t>
            </a:r>
            <a:endParaRPr b="0" lang="fr-FR" sz="44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93" dur="indefinite" restart="never" nodeType="tmRoot">
          <p:childTnLst>
            <p:seq>
              <p:cTn id="94" dur="indefinite" nodeType="mainSeq">
                <p:childTnLst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99" dur="200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04" dur="20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nodeType="with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07" dur="20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12" dur="20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nodeType="with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15" dur="20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nodeType="with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18" dur="200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23" dur="200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nodeType="with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26" dur="200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"/>
          <p:cNvSpPr/>
          <p:nvPr/>
        </p:nvSpPr>
        <p:spPr>
          <a:xfrm>
            <a:off x="3377880" y="318240"/>
            <a:ext cx="1077120" cy="53712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178" name=""/>
          <p:cNvSpPr/>
          <p:nvPr/>
        </p:nvSpPr>
        <p:spPr>
          <a:xfrm>
            <a:off x="7871760" y="332640"/>
            <a:ext cx="1257120" cy="53712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179" name=""/>
          <p:cNvSpPr/>
          <p:nvPr/>
        </p:nvSpPr>
        <p:spPr>
          <a:xfrm flipV="1">
            <a:off x="4500360" y="368640"/>
            <a:ext cx="360" cy="6480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180" name="ZoneTexte 17"/>
          <p:cNvSpPr/>
          <p:nvPr/>
        </p:nvSpPr>
        <p:spPr>
          <a:xfrm>
            <a:off x="1620000" y="540000"/>
            <a:ext cx="1986120" cy="759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35 </a:t>
            </a:r>
            <a:r>
              <a:rPr b="0" lang="fr-FR" sz="4400" spc="-1" strike="noStrike">
                <a:solidFill>
                  <a:srgbClr val="c9211e"/>
                </a:solidFill>
                <a:latin typeface="Calibri"/>
                <a:ea typeface="DejaVu Sans"/>
              </a:rPr>
              <a:t>× 6</a:t>
            </a: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 </a:t>
            </a:r>
            <a:endParaRPr b="0" lang="fr-FR" sz="4400" spc="-1" strike="noStrike">
              <a:latin typeface="Arial"/>
            </a:endParaRPr>
          </a:p>
        </p:txBody>
      </p:sp>
      <p:sp>
        <p:nvSpPr>
          <p:cNvPr id="181" name="PlaceHolder 3"/>
          <p:cNvSpPr/>
          <p:nvPr/>
        </p:nvSpPr>
        <p:spPr>
          <a:xfrm>
            <a:off x="8461440" y="6473520"/>
            <a:ext cx="682560" cy="3664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 marL="216000" indent="-324000">
              <a:lnSpc>
                <a:spcPct val="100000"/>
              </a:lnSpc>
              <a:buClr>
                <a:srgbClr val="000000"/>
              </a:buClr>
              <a:buFont typeface="Wingdings" charset="2"/>
              <a:buChar char=""/>
            </a:pPr>
            <a:r>
              <a:rPr b="0" lang="fr-FR" sz="1800" spc="-1" strike="noStrike">
                <a:latin typeface="Arial"/>
              </a:rPr>
              <a:t>1/4</a:t>
            </a:r>
            <a:endParaRPr b="0" lang="fr-FR" sz="1800" spc="-1" strike="noStrike">
              <a:latin typeface="Arial"/>
            </a:endParaRPr>
          </a:p>
        </p:txBody>
      </p:sp>
      <p:sp>
        <p:nvSpPr>
          <p:cNvPr id="182" name="ZoneTexte 14"/>
          <p:cNvSpPr/>
          <p:nvPr/>
        </p:nvSpPr>
        <p:spPr>
          <a:xfrm>
            <a:off x="5940000" y="360000"/>
            <a:ext cx="1986120" cy="759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25 </a:t>
            </a:r>
            <a:r>
              <a:rPr b="0" lang="fr-FR" sz="4400" spc="-1" strike="noStrike">
                <a:solidFill>
                  <a:srgbClr val="c9211e"/>
                </a:solidFill>
                <a:latin typeface="Calibri"/>
                <a:ea typeface="DejaVu Sans"/>
              </a:rPr>
              <a:t>× 18 </a:t>
            </a: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 </a:t>
            </a:r>
            <a:endParaRPr b="0" lang="fr-FR" sz="44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"/>
          <p:cNvSpPr/>
          <p:nvPr/>
        </p:nvSpPr>
        <p:spPr>
          <a:xfrm>
            <a:off x="3377880" y="318240"/>
            <a:ext cx="1077120" cy="53712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184" name=""/>
          <p:cNvSpPr/>
          <p:nvPr/>
        </p:nvSpPr>
        <p:spPr>
          <a:xfrm>
            <a:off x="7871760" y="332640"/>
            <a:ext cx="1257120" cy="53712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185" name=""/>
          <p:cNvSpPr/>
          <p:nvPr/>
        </p:nvSpPr>
        <p:spPr>
          <a:xfrm flipV="1">
            <a:off x="4500360" y="368640"/>
            <a:ext cx="360" cy="6480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186" name="ZoneTexte 61"/>
          <p:cNvSpPr/>
          <p:nvPr/>
        </p:nvSpPr>
        <p:spPr>
          <a:xfrm>
            <a:off x="1620000" y="540000"/>
            <a:ext cx="1986120" cy="759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35 </a:t>
            </a:r>
            <a:r>
              <a:rPr b="0" lang="fr-FR" sz="4400" spc="-1" strike="noStrike">
                <a:solidFill>
                  <a:srgbClr val="c9211e"/>
                </a:solidFill>
                <a:latin typeface="Calibri"/>
                <a:ea typeface="DejaVu Sans"/>
              </a:rPr>
              <a:t>× 6 </a:t>
            </a: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 </a:t>
            </a:r>
            <a:endParaRPr b="0" lang="fr-FR" sz="4400" spc="-1" strike="noStrike">
              <a:latin typeface="Arial"/>
            </a:endParaRPr>
          </a:p>
        </p:txBody>
      </p:sp>
      <p:sp>
        <p:nvSpPr>
          <p:cNvPr id="187" name="ZoneTexte 69"/>
          <p:cNvSpPr/>
          <p:nvPr/>
        </p:nvSpPr>
        <p:spPr>
          <a:xfrm>
            <a:off x="720000" y="2700000"/>
            <a:ext cx="3239640" cy="759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30 </a:t>
            </a:r>
            <a:r>
              <a:rPr b="0" lang="fr-FR" sz="4400" spc="-1" strike="noStrike">
                <a:solidFill>
                  <a:srgbClr val="c00000"/>
                </a:solidFill>
                <a:latin typeface="Calibri"/>
                <a:ea typeface="DejaVu Sans"/>
              </a:rPr>
              <a:t>× 6 </a:t>
            </a: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+ 5</a:t>
            </a:r>
            <a:r>
              <a:rPr b="0" lang="fr-FR" sz="4400" spc="-1" strike="noStrike">
                <a:solidFill>
                  <a:srgbClr val="4472c4"/>
                </a:solidFill>
                <a:latin typeface="Calibri"/>
                <a:ea typeface="DejaVu Sans"/>
              </a:rPr>
              <a:t> </a:t>
            </a:r>
            <a:r>
              <a:rPr b="0" lang="fr-FR" sz="4400" spc="-1" strike="noStrike">
                <a:solidFill>
                  <a:srgbClr val="c00000"/>
                </a:solidFill>
                <a:latin typeface="Calibri"/>
                <a:ea typeface="DejaVu Sans"/>
              </a:rPr>
              <a:t>× 6</a:t>
            </a:r>
            <a:endParaRPr b="0" lang="fr-FR" sz="4400" spc="-1" strike="noStrike">
              <a:latin typeface="Arial"/>
            </a:endParaRPr>
          </a:p>
        </p:txBody>
      </p:sp>
      <p:grpSp>
        <p:nvGrpSpPr>
          <p:cNvPr id="188" name="Groupe 8"/>
          <p:cNvGrpSpPr/>
          <p:nvPr/>
        </p:nvGrpSpPr>
        <p:grpSpPr>
          <a:xfrm>
            <a:off x="1113840" y="3420000"/>
            <a:ext cx="762840" cy="793080"/>
            <a:chOff x="1113840" y="3420000"/>
            <a:chExt cx="762840" cy="793080"/>
          </a:xfrm>
        </p:grpSpPr>
        <p:cxnSp>
          <p:nvCxnSpPr>
            <p:cNvPr id="189" name="Connecteur droit 9"/>
            <p:cNvCxnSpPr/>
            <p:nvPr/>
          </p:nvCxnSpPr>
          <p:spPr>
            <a:xfrm flipV="1">
              <a:off x="1447920" y="3420000"/>
              <a:ext cx="429120" cy="782640"/>
            </a:xfrm>
            <a:prstGeom prst="straightConnector1">
              <a:avLst/>
            </a:prstGeom>
            <a:ln w="19050">
              <a:solidFill>
                <a:srgbClr val="c9211e"/>
              </a:solidFill>
              <a:round/>
            </a:ln>
          </p:spPr>
        </p:cxnSp>
        <p:cxnSp>
          <p:nvCxnSpPr>
            <p:cNvPr id="190" name="Connecteur droit 10"/>
            <p:cNvCxnSpPr/>
            <p:nvPr/>
          </p:nvCxnSpPr>
          <p:spPr>
            <a:xfrm>
              <a:off x="1113840" y="3420000"/>
              <a:ext cx="335520" cy="793440"/>
            </a:xfrm>
            <a:prstGeom prst="straightConnector1">
              <a:avLst/>
            </a:prstGeom>
            <a:ln w="19050">
              <a:solidFill>
                <a:srgbClr val="c9211e"/>
              </a:solidFill>
              <a:round/>
            </a:ln>
          </p:spPr>
        </p:cxnSp>
      </p:grpSp>
      <p:grpSp>
        <p:nvGrpSpPr>
          <p:cNvPr id="191" name="Groupe 9"/>
          <p:cNvGrpSpPr/>
          <p:nvPr/>
        </p:nvGrpSpPr>
        <p:grpSpPr>
          <a:xfrm>
            <a:off x="1440000" y="2160000"/>
            <a:ext cx="1800360" cy="623880"/>
            <a:chOff x="1440000" y="2160000"/>
            <a:chExt cx="1800360" cy="623880"/>
          </a:xfrm>
        </p:grpSpPr>
        <p:cxnSp>
          <p:nvCxnSpPr>
            <p:cNvPr id="192" name="Connecteur droit 11"/>
            <p:cNvCxnSpPr/>
            <p:nvPr/>
          </p:nvCxnSpPr>
          <p:spPr>
            <a:xfrm>
              <a:off x="2339640" y="2168640"/>
              <a:ext cx="901080" cy="615600"/>
            </a:xfrm>
            <a:prstGeom prst="straightConnector1">
              <a:avLst/>
            </a:prstGeom>
            <a:ln w="19050">
              <a:solidFill>
                <a:srgbClr val="c00000"/>
              </a:solidFill>
              <a:round/>
            </a:ln>
          </p:spPr>
        </p:cxnSp>
        <p:cxnSp>
          <p:nvCxnSpPr>
            <p:cNvPr id="193" name="Connecteur droit 12"/>
            <p:cNvCxnSpPr/>
            <p:nvPr/>
          </p:nvCxnSpPr>
          <p:spPr>
            <a:xfrm flipV="1">
              <a:off x="1440000" y="2160000"/>
              <a:ext cx="901440" cy="614520"/>
            </a:xfrm>
            <a:prstGeom prst="straightConnector1">
              <a:avLst/>
            </a:prstGeom>
            <a:ln w="19050">
              <a:solidFill>
                <a:srgbClr val="c00000"/>
              </a:solidFill>
              <a:round/>
            </a:ln>
          </p:spPr>
        </p:cxnSp>
      </p:grpSp>
      <p:sp>
        <p:nvSpPr>
          <p:cNvPr id="194" name="ZoneTexte 71"/>
          <p:cNvSpPr/>
          <p:nvPr/>
        </p:nvSpPr>
        <p:spPr>
          <a:xfrm>
            <a:off x="1196640" y="4099320"/>
            <a:ext cx="2403000" cy="7606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180  +  30</a:t>
            </a:r>
            <a:endParaRPr b="0" lang="fr-FR" sz="4400" spc="-1" strike="noStrike">
              <a:latin typeface="Arial"/>
            </a:endParaRPr>
          </a:p>
        </p:txBody>
      </p:sp>
      <p:grpSp>
        <p:nvGrpSpPr>
          <p:cNvPr id="195" name="Groupe 10"/>
          <p:cNvGrpSpPr/>
          <p:nvPr/>
        </p:nvGrpSpPr>
        <p:grpSpPr>
          <a:xfrm>
            <a:off x="1620000" y="4860000"/>
            <a:ext cx="1440360" cy="762120"/>
            <a:chOff x="1620000" y="4860000"/>
            <a:chExt cx="1440360" cy="762120"/>
          </a:xfrm>
        </p:grpSpPr>
        <p:cxnSp>
          <p:nvCxnSpPr>
            <p:cNvPr id="196" name="Connecteur droit 13"/>
            <p:cNvCxnSpPr/>
            <p:nvPr/>
          </p:nvCxnSpPr>
          <p:spPr>
            <a:xfrm flipV="1">
              <a:off x="2339640" y="4860000"/>
              <a:ext cx="721080" cy="751680"/>
            </a:xfrm>
            <a:prstGeom prst="straightConnector1">
              <a:avLst/>
            </a:prstGeom>
            <a:ln w="19050">
              <a:solidFill>
                <a:srgbClr val="4472c4"/>
              </a:solidFill>
              <a:round/>
            </a:ln>
          </p:spPr>
        </p:cxnSp>
        <p:cxnSp>
          <p:nvCxnSpPr>
            <p:cNvPr id="197" name="Connecteur droit 14"/>
            <p:cNvCxnSpPr/>
            <p:nvPr/>
          </p:nvCxnSpPr>
          <p:spPr>
            <a:xfrm>
              <a:off x="1620000" y="4871160"/>
              <a:ext cx="721080" cy="751320"/>
            </a:xfrm>
            <a:prstGeom prst="straightConnector1">
              <a:avLst/>
            </a:prstGeom>
            <a:ln w="19050">
              <a:solidFill>
                <a:srgbClr val="4472c4"/>
              </a:solidFill>
              <a:round/>
            </a:ln>
          </p:spPr>
        </p:cxnSp>
      </p:grpSp>
      <p:sp>
        <p:nvSpPr>
          <p:cNvPr id="198" name="ZoneTexte 72"/>
          <p:cNvSpPr/>
          <p:nvPr/>
        </p:nvSpPr>
        <p:spPr>
          <a:xfrm>
            <a:off x="1800000" y="5540040"/>
            <a:ext cx="1079640" cy="759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210</a:t>
            </a:r>
            <a:endParaRPr b="0" lang="fr-FR" sz="4400" spc="-1" strike="noStrike">
              <a:latin typeface="Arial"/>
            </a:endParaRPr>
          </a:p>
        </p:txBody>
      </p:sp>
      <p:grpSp>
        <p:nvGrpSpPr>
          <p:cNvPr id="199" name="Groupe 21"/>
          <p:cNvGrpSpPr/>
          <p:nvPr/>
        </p:nvGrpSpPr>
        <p:grpSpPr>
          <a:xfrm>
            <a:off x="2880000" y="3420000"/>
            <a:ext cx="762840" cy="793080"/>
            <a:chOff x="2880000" y="3420000"/>
            <a:chExt cx="762840" cy="793080"/>
          </a:xfrm>
        </p:grpSpPr>
        <p:cxnSp>
          <p:nvCxnSpPr>
            <p:cNvPr id="200" name="Connecteur droit 15"/>
            <p:cNvCxnSpPr/>
            <p:nvPr/>
          </p:nvCxnSpPr>
          <p:spPr>
            <a:xfrm flipV="1">
              <a:off x="3214080" y="3420000"/>
              <a:ext cx="429120" cy="782640"/>
            </a:xfrm>
            <a:prstGeom prst="straightConnector1">
              <a:avLst/>
            </a:prstGeom>
            <a:ln w="19050">
              <a:solidFill>
                <a:srgbClr val="c9211e"/>
              </a:solidFill>
              <a:round/>
            </a:ln>
          </p:spPr>
        </p:cxnSp>
        <p:cxnSp>
          <p:nvCxnSpPr>
            <p:cNvPr id="201" name="Connecteur droit 16"/>
            <p:cNvCxnSpPr/>
            <p:nvPr/>
          </p:nvCxnSpPr>
          <p:spPr>
            <a:xfrm>
              <a:off x="2880000" y="3420000"/>
              <a:ext cx="335520" cy="793440"/>
            </a:xfrm>
            <a:prstGeom prst="straightConnector1">
              <a:avLst/>
            </a:prstGeom>
            <a:ln w="19050">
              <a:solidFill>
                <a:srgbClr val="c9211e"/>
              </a:solidFill>
              <a:round/>
            </a:ln>
          </p:spPr>
        </p:cxnSp>
      </p:grpSp>
      <p:sp>
        <p:nvSpPr>
          <p:cNvPr id="202" name="ZoneTexte 73"/>
          <p:cNvSpPr/>
          <p:nvPr/>
        </p:nvSpPr>
        <p:spPr>
          <a:xfrm>
            <a:off x="1080000" y="1400040"/>
            <a:ext cx="2879640" cy="759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(30 + 5) </a:t>
            </a:r>
            <a:r>
              <a:rPr b="0" lang="fr-FR" sz="4400" spc="-1" strike="noStrike">
                <a:solidFill>
                  <a:srgbClr val="c9211e"/>
                </a:solidFill>
                <a:latin typeface="Calibri"/>
                <a:ea typeface="DejaVu Sans"/>
              </a:rPr>
              <a:t>× 6</a:t>
            </a: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 </a:t>
            </a:r>
            <a:endParaRPr b="0" lang="fr-FR" sz="4400" spc="-1" strike="noStrike">
              <a:latin typeface="Arial"/>
            </a:endParaRPr>
          </a:p>
        </p:txBody>
      </p:sp>
      <p:sp>
        <p:nvSpPr>
          <p:cNvPr id="203" name="Titre 6"/>
          <p:cNvSpPr/>
          <p:nvPr/>
        </p:nvSpPr>
        <p:spPr>
          <a:xfrm>
            <a:off x="375480" y="180000"/>
            <a:ext cx="2144520" cy="5400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 fontScale="91000"/>
          </a:bodyPr>
          <a:p>
            <a:pPr>
              <a:lnSpc>
                <a:spcPct val="90000"/>
              </a:lnSpc>
            </a:pPr>
            <a:r>
              <a:rPr b="0" lang="fr-FR" sz="3600" spc="-1" strike="noStrike">
                <a:solidFill>
                  <a:srgbClr val="c00000"/>
                </a:solidFill>
                <a:latin typeface="Calibri"/>
                <a:ea typeface="DejaVu Sans"/>
              </a:rPr>
              <a:t>Correction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204" name="ZoneTexte 15"/>
          <p:cNvSpPr/>
          <p:nvPr/>
        </p:nvSpPr>
        <p:spPr>
          <a:xfrm>
            <a:off x="5940000" y="360000"/>
            <a:ext cx="1986120" cy="759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25 </a:t>
            </a:r>
            <a:r>
              <a:rPr b="0" lang="fr-FR" sz="4400" spc="-1" strike="noStrike">
                <a:solidFill>
                  <a:srgbClr val="c9211e"/>
                </a:solidFill>
                <a:latin typeface="Calibri"/>
                <a:ea typeface="DejaVu Sans"/>
              </a:rPr>
              <a:t>× 18 </a:t>
            </a: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 </a:t>
            </a:r>
            <a:endParaRPr b="0" lang="fr-FR" sz="44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127" dur="indefinite" restart="never" nodeType="tmRoot">
          <p:childTnLst>
            <p:seq>
              <p:cTn id="128" dur="indefinite" nodeType="mainSeq">
                <p:childTnLst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33" dur="2000"/>
                                        <p:tgtEl>
                                          <p:spTgt spid="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38" dur="2000"/>
                                        <p:tgtEl>
                                          <p:spTgt spid="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" nodeType="with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41" dur="2000"/>
                                        <p:tgtEl>
                                          <p:spTgt spid="1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46" dur="200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7" nodeType="with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49" dur="2000"/>
                                        <p:tgtEl>
                                          <p:spTgt spid="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" nodeType="with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52" dur="2000"/>
                                        <p:tgtEl>
                                          <p:spTgt spid="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57" dur="2000"/>
                                        <p:tgtEl>
                                          <p:spTgt spid="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8" nodeType="with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60" dur="2000"/>
                                        <p:tgtEl>
                                          <p:spTgt spid="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" name=""/>
          <p:cNvSpPr/>
          <p:nvPr/>
        </p:nvSpPr>
        <p:spPr>
          <a:xfrm>
            <a:off x="3377880" y="318240"/>
            <a:ext cx="1077120" cy="53712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206" name=""/>
          <p:cNvSpPr/>
          <p:nvPr/>
        </p:nvSpPr>
        <p:spPr>
          <a:xfrm>
            <a:off x="7871760" y="332640"/>
            <a:ext cx="1257120" cy="53712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207" name=""/>
          <p:cNvSpPr/>
          <p:nvPr/>
        </p:nvSpPr>
        <p:spPr>
          <a:xfrm flipV="1">
            <a:off x="4500360" y="368640"/>
            <a:ext cx="360" cy="6480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208" name="ZoneTexte 52"/>
          <p:cNvSpPr/>
          <p:nvPr/>
        </p:nvSpPr>
        <p:spPr>
          <a:xfrm>
            <a:off x="1620000" y="540000"/>
            <a:ext cx="1986120" cy="759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43 </a:t>
            </a:r>
            <a:r>
              <a:rPr b="0" lang="fr-FR" sz="4400" spc="-1" strike="noStrike">
                <a:solidFill>
                  <a:srgbClr val="c9211e"/>
                </a:solidFill>
                <a:latin typeface="Calibri"/>
                <a:ea typeface="DejaVu Sans"/>
              </a:rPr>
              <a:t>× 4</a:t>
            </a: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 </a:t>
            </a:r>
            <a:endParaRPr b="0" lang="fr-FR" sz="4400" spc="-1" strike="noStrike">
              <a:latin typeface="Arial"/>
            </a:endParaRPr>
          </a:p>
        </p:txBody>
      </p:sp>
      <p:sp>
        <p:nvSpPr>
          <p:cNvPr id="209" name="ZoneTexte 16"/>
          <p:cNvSpPr/>
          <p:nvPr/>
        </p:nvSpPr>
        <p:spPr>
          <a:xfrm>
            <a:off x="5931720" y="368640"/>
            <a:ext cx="1986120" cy="759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25 </a:t>
            </a:r>
            <a:r>
              <a:rPr b="0" lang="fr-FR" sz="4400" spc="-1" strike="noStrike">
                <a:solidFill>
                  <a:srgbClr val="c9211e"/>
                </a:solidFill>
                <a:latin typeface="Calibri"/>
                <a:ea typeface="DejaVu Sans"/>
              </a:rPr>
              <a:t>× 18 </a:t>
            </a: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 </a:t>
            </a:r>
            <a:endParaRPr b="0" lang="fr-FR" sz="4400" spc="-1" strike="noStrike">
              <a:latin typeface="Arial"/>
            </a:endParaRPr>
          </a:p>
        </p:txBody>
      </p:sp>
      <p:sp>
        <p:nvSpPr>
          <p:cNvPr id="210" name="ZoneTexte 18"/>
          <p:cNvSpPr/>
          <p:nvPr/>
        </p:nvSpPr>
        <p:spPr>
          <a:xfrm>
            <a:off x="4851720" y="2168640"/>
            <a:ext cx="3780000" cy="7606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20 </a:t>
            </a:r>
            <a:r>
              <a:rPr b="0" lang="fr-FR" sz="4400" spc="-1" strike="noStrike">
                <a:solidFill>
                  <a:srgbClr val="c00000"/>
                </a:solidFill>
                <a:latin typeface="Calibri"/>
                <a:ea typeface="DejaVu Sans"/>
              </a:rPr>
              <a:t>× 18 </a:t>
            </a: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+ 5</a:t>
            </a:r>
            <a:r>
              <a:rPr b="0" lang="fr-FR" sz="4400" spc="-1" strike="noStrike">
                <a:solidFill>
                  <a:srgbClr val="4472c4"/>
                </a:solidFill>
                <a:latin typeface="Calibri"/>
                <a:ea typeface="DejaVu Sans"/>
              </a:rPr>
              <a:t> </a:t>
            </a:r>
            <a:r>
              <a:rPr b="0" lang="fr-FR" sz="4400" spc="-1" strike="noStrike">
                <a:solidFill>
                  <a:srgbClr val="c00000"/>
                </a:solidFill>
                <a:latin typeface="Calibri"/>
                <a:ea typeface="DejaVu Sans"/>
              </a:rPr>
              <a:t>× 18</a:t>
            </a:r>
            <a:endParaRPr b="0" lang="fr-FR" sz="4400" spc="-1" strike="noStrike">
              <a:latin typeface="Arial"/>
            </a:endParaRPr>
          </a:p>
        </p:txBody>
      </p:sp>
      <p:grpSp>
        <p:nvGrpSpPr>
          <p:cNvPr id="211" name="Groupe 27"/>
          <p:cNvGrpSpPr/>
          <p:nvPr/>
        </p:nvGrpSpPr>
        <p:grpSpPr>
          <a:xfrm>
            <a:off x="6831720" y="2888640"/>
            <a:ext cx="1980000" cy="319320"/>
            <a:chOff x="6831720" y="2888640"/>
            <a:chExt cx="1980000" cy="319320"/>
          </a:xfrm>
        </p:grpSpPr>
        <p:cxnSp>
          <p:nvCxnSpPr>
            <p:cNvPr id="212" name="Connecteur droit 69"/>
            <p:cNvCxnSpPr/>
            <p:nvPr/>
          </p:nvCxnSpPr>
          <p:spPr>
            <a:xfrm>
              <a:off x="7821000" y="2892960"/>
              <a:ext cx="991080" cy="315360"/>
            </a:xfrm>
            <a:prstGeom prst="straightConnector1">
              <a:avLst/>
            </a:prstGeom>
            <a:ln w="19050">
              <a:solidFill>
                <a:srgbClr val="c00000"/>
              </a:solidFill>
              <a:round/>
            </a:ln>
          </p:spPr>
        </p:cxnSp>
        <p:cxnSp>
          <p:nvCxnSpPr>
            <p:cNvPr id="213" name="Connecteur droit 70"/>
            <p:cNvCxnSpPr/>
            <p:nvPr/>
          </p:nvCxnSpPr>
          <p:spPr>
            <a:xfrm flipV="1">
              <a:off x="6831720" y="2888640"/>
              <a:ext cx="991440" cy="314640"/>
            </a:xfrm>
            <a:prstGeom prst="straightConnector1">
              <a:avLst/>
            </a:prstGeom>
            <a:ln w="19050">
              <a:solidFill>
                <a:srgbClr val="c00000"/>
              </a:solidFill>
              <a:round/>
            </a:ln>
          </p:spPr>
        </p:cxnSp>
      </p:grpSp>
      <p:sp>
        <p:nvSpPr>
          <p:cNvPr id="214" name="ZoneTexte 19"/>
          <p:cNvSpPr/>
          <p:nvPr/>
        </p:nvSpPr>
        <p:spPr>
          <a:xfrm>
            <a:off x="4860000" y="4099320"/>
            <a:ext cx="4140000" cy="7606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360  +  50  +  40</a:t>
            </a:r>
            <a:endParaRPr b="0" lang="fr-FR" sz="4400" spc="-1" strike="noStrike">
              <a:latin typeface="Arial"/>
            </a:endParaRPr>
          </a:p>
        </p:txBody>
      </p:sp>
      <p:grpSp>
        <p:nvGrpSpPr>
          <p:cNvPr id="215" name="Groupe 32"/>
          <p:cNvGrpSpPr/>
          <p:nvPr/>
        </p:nvGrpSpPr>
        <p:grpSpPr>
          <a:xfrm>
            <a:off x="5391720" y="4868280"/>
            <a:ext cx="2708280" cy="540360"/>
            <a:chOff x="5391720" y="4868280"/>
            <a:chExt cx="2708280" cy="540360"/>
          </a:xfrm>
        </p:grpSpPr>
        <p:cxnSp>
          <p:nvCxnSpPr>
            <p:cNvPr id="216" name="Connecteur droit 71"/>
            <p:cNvCxnSpPr/>
            <p:nvPr/>
          </p:nvCxnSpPr>
          <p:spPr>
            <a:xfrm flipV="1">
              <a:off x="6745320" y="4868280"/>
              <a:ext cx="1355040" cy="533160"/>
            </a:xfrm>
            <a:prstGeom prst="straightConnector1">
              <a:avLst/>
            </a:prstGeom>
            <a:ln w="19050">
              <a:solidFill>
                <a:srgbClr val="4472c4"/>
              </a:solidFill>
              <a:round/>
            </a:ln>
          </p:spPr>
        </p:cxnSp>
        <p:cxnSp>
          <p:nvCxnSpPr>
            <p:cNvPr id="217" name="Connecteur droit 72"/>
            <p:cNvCxnSpPr/>
            <p:nvPr/>
          </p:nvCxnSpPr>
          <p:spPr>
            <a:xfrm>
              <a:off x="5391720" y="4876200"/>
              <a:ext cx="1355040" cy="532800"/>
            </a:xfrm>
            <a:prstGeom prst="straightConnector1">
              <a:avLst/>
            </a:prstGeom>
            <a:ln w="19050">
              <a:solidFill>
                <a:srgbClr val="4472c4"/>
              </a:solidFill>
              <a:round/>
            </a:ln>
          </p:spPr>
        </p:cxnSp>
      </p:grpSp>
      <p:sp>
        <p:nvSpPr>
          <p:cNvPr id="218" name="ZoneTexte 21"/>
          <p:cNvSpPr/>
          <p:nvPr/>
        </p:nvSpPr>
        <p:spPr>
          <a:xfrm>
            <a:off x="6111720" y="5408640"/>
            <a:ext cx="1620000" cy="7606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450</a:t>
            </a:r>
            <a:endParaRPr b="0" lang="fr-FR" sz="4400" spc="-1" strike="noStrike">
              <a:latin typeface="Arial"/>
            </a:endParaRPr>
          </a:p>
        </p:txBody>
      </p:sp>
      <p:sp>
        <p:nvSpPr>
          <p:cNvPr id="219" name="ZoneTexte 22"/>
          <p:cNvSpPr/>
          <p:nvPr/>
        </p:nvSpPr>
        <p:spPr>
          <a:xfrm>
            <a:off x="5391720" y="1088640"/>
            <a:ext cx="3060000" cy="7606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(20 + 5) </a:t>
            </a:r>
            <a:r>
              <a:rPr b="0" lang="fr-FR" sz="4400" spc="-1" strike="noStrike">
                <a:solidFill>
                  <a:srgbClr val="c9211e"/>
                </a:solidFill>
                <a:latin typeface="Calibri"/>
                <a:ea typeface="DejaVu Sans"/>
              </a:rPr>
              <a:t>× 18</a:t>
            </a: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 </a:t>
            </a:r>
            <a:endParaRPr b="0" lang="fr-FR" sz="4400" spc="-1" strike="noStrike">
              <a:latin typeface="Arial"/>
            </a:endParaRPr>
          </a:p>
        </p:txBody>
      </p:sp>
      <p:sp>
        <p:nvSpPr>
          <p:cNvPr id="220" name="ZoneTexte 23"/>
          <p:cNvSpPr/>
          <p:nvPr/>
        </p:nvSpPr>
        <p:spPr>
          <a:xfrm>
            <a:off x="4491720" y="3207960"/>
            <a:ext cx="4500000" cy="6390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20 </a:t>
            </a:r>
            <a:r>
              <a:rPr b="0" lang="fr-FR" sz="3600" spc="-1" strike="noStrike">
                <a:solidFill>
                  <a:srgbClr val="c00000"/>
                </a:solidFill>
                <a:latin typeface="Calibri"/>
                <a:ea typeface="DejaVu Sans"/>
              </a:rPr>
              <a:t>× 18 </a:t>
            </a: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+ 5</a:t>
            </a:r>
            <a:r>
              <a:rPr b="0" lang="fr-FR" sz="3600" spc="-1" strike="noStrike">
                <a:solidFill>
                  <a:srgbClr val="4472c4"/>
                </a:solidFill>
                <a:latin typeface="Calibri"/>
                <a:ea typeface="DejaVu Sans"/>
              </a:rPr>
              <a:t> </a:t>
            </a:r>
            <a:r>
              <a:rPr b="0" lang="fr-FR" sz="3600" spc="-1" strike="noStrike">
                <a:solidFill>
                  <a:srgbClr val="c00000"/>
                </a:solidFill>
                <a:latin typeface="Calibri"/>
                <a:ea typeface="DejaVu Sans"/>
              </a:rPr>
              <a:t>× 10 </a:t>
            </a: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+ 5</a:t>
            </a:r>
            <a:r>
              <a:rPr b="0" lang="fr-FR" sz="3600" spc="-1" strike="noStrike">
                <a:solidFill>
                  <a:srgbClr val="4472c4"/>
                </a:solidFill>
                <a:latin typeface="Calibri"/>
                <a:ea typeface="DejaVu Sans"/>
              </a:rPr>
              <a:t> </a:t>
            </a:r>
            <a:r>
              <a:rPr b="0" lang="fr-FR" sz="3600" spc="-1" strike="noStrike">
                <a:solidFill>
                  <a:srgbClr val="c00000"/>
                </a:solidFill>
                <a:latin typeface="Calibri"/>
                <a:ea typeface="DejaVu Sans"/>
              </a:rPr>
              <a:t>× 8</a:t>
            </a:r>
            <a:endParaRPr b="0" lang="fr-FR" sz="3600" spc="-1" strike="noStrike">
              <a:latin typeface="Arial"/>
            </a:endParaRPr>
          </a:p>
        </p:txBody>
      </p:sp>
      <p:grpSp>
        <p:nvGrpSpPr>
          <p:cNvPr id="221" name="Groupe 37"/>
          <p:cNvGrpSpPr/>
          <p:nvPr/>
        </p:nvGrpSpPr>
        <p:grpSpPr>
          <a:xfrm>
            <a:off x="5931720" y="1849320"/>
            <a:ext cx="1980000" cy="319320"/>
            <a:chOff x="5931720" y="1849320"/>
            <a:chExt cx="1980000" cy="319320"/>
          </a:xfrm>
        </p:grpSpPr>
        <p:cxnSp>
          <p:nvCxnSpPr>
            <p:cNvPr id="222" name="Connecteur droit 73"/>
            <p:cNvCxnSpPr/>
            <p:nvPr/>
          </p:nvCxnSpPr>
          <p:spPr>
            <a:xfrm>
              <a:off x="6921000" y="1853640"/>
              <a:ext cx="991080" cy="315360"/>
            </a:xfrm>
            <a:prstGeom prst="straightConnector1">
              <a:avLst/>
            </a:prstGeom>
            <a:ln w="19050">
              <a:solidFill>
                <a:srgbClr val="c00000"/>
              </a:solidFill>
              <a:round/>
            </a:ln>
          </p:spPr>
        </p:cxnSp>
        <p:cxnSp>
          <p:nvCxnSpPr>
            <p:cNvPr id="223" name="Connecteur droit 74"/>
            <p:cNvCxnSpPr/>
            <p:nvPr/>
          </p:nvCxnSpPr>
          <p:spPr>
            <a:xfrm flipV="1">
              <a:off x="5931720" y="1849320"/>
              <a:ext cx="991440" cy="314640"/>
            </a:xfrm>
            <a:prstGeom prst="straightConnector1">
              <a:avLst/>
            </a:prstGeom>
            <a:ln w="19050">
              <a:solidFill>
                <a:srgbClr val="c00000"/>
              </a:solidFill>
              <a:round/>
            </a:ln>
          </p:spPr>
        </p:cxnSp>
      </p:grpSp>
      <p:grpSp>
        <p:nvGrpSpPr>
          <p:cNvPr id="224" name="Groupe 38"/>
          <p:cNvGrpSpPr/>
          <p:nvPr/>
        </p:nvGrpSpPr>
        <p:grpSpPr>
          <a:xfrm>
            <a:off x="4851720" y="3788640"/>
            <a:ext cx="900000" cy="360000"/>
            <a:chOff x="4851720" y="3788640"/>
            <a:chExt cx="900000" cy="360000"/>
          </a:xfrm>
        </p:grpSpPr>
        <p:cxnSp>
          <p:nvCxnSpPr>
            <p:cNvPr id="225" name="Connecteur droit 75"/>
            <p:cNvCxnSpPr/>
            <p:nvPr/>
          </p:nvCxnSpPr>
          <p:spPr>
            <a:xfrm flipV="1">
              <a:off x="5245920" y="3788640"/>
              <a:ext cx="506160" cy="355320"/>
            </a:xfrm>
            <a:prstGeom prst="straightConnector1">
              <a:avLst/>
            </a:prstGeom>
            <a:ln w="19050">
              <a:solidFill>
                <a:srgbClr val="c9211e"/>
              </a:solidFill>
              <a:round/>
            </a:ln>
          </p:spPr>
        </p:cxnSp>
        <p:cxnSp>
          <p:nvCxnSpPr>
            <p:cNvPr id="226" name="Connecteur droit 76"/>
            <p:cNvCxnSpPr/>
            <p:nvPr/>
          </p:nvCxnSpPr>
          <p:spPr>
            <a:xfrm>
              <a:off x="4851720" y="3788640"/>
              <a:ext cx="396000" cy="360360"/>
            </a:xfrm>
            <a:prstGeom prst="straightConnector1">
              <a:avLst/>
            </a:prstGeom>
            <a:ln w="19050">
              <a:solidFill>
                <a:srgbClr val="c9211e"/>
              </a:solidFill>
              <a:round/>
            </a:ln>
          </p:spPr>
        </p:cxnSp>
      </p:grpSp>
      <p:grpSp>
        <p:nvGrpSpPr>
          <p:cNvPr id="227" name="Groupe 39"/>
          <p:cNvGrpSpPr/>
          <p:nvPr/>
        </p:nvGrpSpPr>
        <p:grpSpPr>
          <a:xfrm>
            <a:off x="6471720" y="3788640"/>
            <a:ext cx="900000" cy="360000"/>
            <a:chOff x="6471720" y="3788640"/>
            <a:chExt cx="900000" cy="360000"/>
          </a:xfrm>
        </p:grpSpPr>
        <p:cxnSp>
          <p:nvCxnSpPr>
            <p:cNvPr id="228" name="Connecteur droit 77"/>
            <p:cNvCxnSpPr/>
            <p:nvPr/>
          </p:nvCxnSpPr>
          <p:spPr>
            <a:xfrm flipV="1">
              <a:off x="6865920" y="3788640"/>
              <a:ext cx="506160" cy="355320"/>
            </a:xfrm>
            <a:prstGeom prst="straightConnector1">
              <a:avLst/>
            </a:prstGeom>
            <a:ln w="19050">
              <a:solidFill>
                <a:srgbClr val="c9211e"/>
              </a:solidFill>
              <a:round/>
            </a:ln>
          </p:spPr>
        </p:cxnSp>
        <p:cxnSp>
          <p:nvCxnSpPr>
            <p:cNvPr id="229" name="Connecteur droit 78"/>
            <p:cNvCxnSpPr/>
            <p:nvPr/>
          </p:nvCxnSpPr>
          <p:spPr>
            <a:xfrm>
              <a:off x="6471720" y="3788640"/>
              <a:ext cx="395640" cy="360360"/>
            </a:xfrm>
            <a:prstGeom prst="straightConnector1">
              <a:avLst/>
            </a:prstGeom>
            <a:ln w="19050">
              <a:solidFill>
                <a:srgbClr val="c9211e"/>
              </a:solidFill>
              <a:round/>
            </a:ln>
          </p:spPr>
        </p:cxnSp>
      </p:grpSp>
      <p:grpSp>
        <p:nvGrpSpPr>
          <p:cNvPr id="230" name="Groupe 40"/>
          <p:cNvGrpSpPr/>
          <p:nvPr/>
        </p:nvGrpSpPr>
        <p:grpSpPr>
          <a:xfrm>
            <a:off x="8091720" y="3846960"/>
            <a:ext cx="540000" cy="260640"/>
            <a:chOff x="8091720" y="3846960"/>
            <a:chExt cx="540000" cy="260640"/>
          </a:xfrm>
        </p:grpSpPr>
        <p:cxnSp>
          <p:nvCxnSpPr>
            <p:cNvPr id="231" name="Connecteur droit 79"/>
            <p:cNvCxnSpPr/>
            <p:nvPr/>
          </p:nvCxnSpPr>
          <p:spPr>
            <a:xfrm flipV="1">
              <a:off x="8328240" y="3846960"/>
              <a:ext cx="303840" cy="257400"/>
            </a:xfrm>
            <a:prstGeom prst="straightConnector1">
              <a:avLst/>
            </a:prstGeom>
            <a:ln w="19050">
              <a:solidFill>
                <a:srgbClr val="c9211e"/>
              </a:solidFill>
              <a:round/>
            </a:ln>
          </p:spPr>
        </p:cxnSp>
        <p:cxnSp>
          <p:nvCxnSpPr>
            <p:cNvPr id="232" name="Connecteur droit 80"/>
            <p:cNvCxnSpPr/>
            <p:nvPr/>
          </p:nvCxnSpPr>
          <p:spPr>
            <a:xfrm>
              <a:off x="8091720" y="3846960"/>
              <a:ext cx="237600" cy="261000"/>
            </a:xfrm>
            <a:prstGeom prst="straightConnector1">
              <a:avLst/>
            </a:prstGeom>
            <a:ln w="19050">
              <a:solidFill>
                <a:srgbClr val="c9211e"/>
              </a:solidFill>
              <a:round/>
            </a:ln>
          </p:spPr>
        </p:cxnSp>
      </p:grp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161" dur="indefinite" restart="never" nodeType="tmRoot">
          <p:childTnLst>
            <p:seq>
              <p:cTn id="162" dur="indefinite" nodeType="mainSeq">
                <p:childTnLst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7" fill="hold">
                      <p:stCondLst>
                        <p:cond delay="indefinite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1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>
                      <p:stCondLst>
                        <p:cond delay="indefinite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7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>
                      <p:stCondLst>
                        <p:cond delay="indefinite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3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5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7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9" fill="hold">
                      <p:stCondLst>
                        <p:cond delay="indefinite"/>
                      </p:stCondLst>
                      <p:childTnLst>
                        <p:par>
                          <p:cTn id="190" fill="hold">
                            <p:stCondLst>
                              <p:cond delay="0"/>
                            </p:stCondLst>
                            <p:childTnLst>
                              <p:par>
                                <p:cTn id="191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3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" name=""/>
          <p:cNvSpPr/>
          <p:nvPr/>
        </p:nvSpPr>
        <p:spPr>
          <a:xfrm>
            <a:off x="3377880" y="318240"/>
            <a:ext cx="1077120" cy="53712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234" name=""/>
          <p:cNvSpPr/>
          <p:nvPr/>
        </p:nvSpPr>
        <p:spPr>
          <a:xfrm>
            <a:off x="7871760" y="332640"/>
            <a:ext cx="1257120" cy="53712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235" name=""/>
          <p:cNvSpPr/>
          <p:nvPr/>
        </p:nvSpPr>
        <p:spPr>
          <a:xfrm flipV="1">
            <a:off x="4500360" y="368640"/>
            <a:ext cx="360" cy="6480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236" name="ZoneTexte 91"/>
          <p:cNvSpPr/>
          <p:nvPr/>
        </p:nvSpPr>
        <p:spPr>
          <a:xfrm>
            <a:off x="1620000" y="540000"/>
            <a:ext cx="1986120" cy="759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43 </a:t>
            </a:r>
            <a:r>
              <a:rPr b="0" lang="fr-FR" sz="4400" spc="-1" strike="noStrike">
                <a:solidFill>
                  <a:srgbClr val="c9211e"/>
                </a:solidFill>
                <a:latin typeface="Calibri"/>
                <a:ea typeface="DejaVu Sans"/>
              </a:rPr>
              <a:t>× 4 </a:t>
            </a: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 </a:t>
            </a:r>
            <a:endParaRPr b="0" lang="fr-FR" sz="4400" spc="-1" strike="noStrike">
              <a:latin typeface="Arial"/>
            </a:endParaRPr>
          </a:p>
        </p:txBody>
      </p:sp>
      <p:sp>
        <p:nvSpPr>
          <p:cNvPr id="237" name="ZoneTexte 92"/>
          <p:cNvSpPr/>
          <p:nvPr/>
        </p:nvSpPr>
        <p:spPr>
          <a:xfrm>
            <a:off x="720000" y="2700000"/>
            <a:ext cx="3239640" cy="759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40 </a:t>
            </a:r>
            <a:r>
              <a:rPr b="0" lang="fr-FR" sz="4400" spc="-1" strike="noStrike">
                <a:solidFill>
                  <a:srgbClr val="c00000"/>
                </a:solidFill>
                <a:latin typeface="Calibri"/>
                <a:ea typeface="DejaVu Sans"/>
              </a:rPr>
              <a:t>× 4 </a:t>
            </a: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+ 3</a:t>
            </a:r>
            <a:r>
              <a:rPr b="0" lang="fr-FR" sz="4400" spc="-1" strike="noStrike">
                <a:solidFill>
                  <a:srgbClr val="4472c4"/>
                </a:solidFill>
                <a:latin typeface="Calibri"/>
                <a:ea typeface="DejaVu Sans"/>
              </a:rPr>
              <a:t> </a:t>
            </a:r>
            <a:r>
              <a:rPr b="0" lang="fr-FR" sz="4400" spc="-1" strike="noStrike">
                <a:solidFill>
                  <a:srgbClr val="c00000"/>
                </a:solidFill>
                <a:latin typeface="Calibri"/>
                <a:ea typeface="DejaVu Sans"/>
              </a:rPr>
              <a:t>× 4</a:t>
            </a:r>
            <a:endParaRPr b="0" lang="fr-FR" sz="4400" spc="-1" strike="noStrike">
              <a:latin typeface="Arial"/>
            </a:endParaRPr>
          </a:p>
        </p:txBody>
      </p:sp>
      <p:grpSp>
        <p:nvGrpSpPr>
          <p:cNvPr id="238" name="Groupe 23"/>
          <p:cNvGrpSpPr/>
          <p:nvPr/>
        </p:nvGrpSpPr>
        <p:grpSpPr>
          <a:xfrm>
            <a:off x="1113840" y="3420000"/>
            <a:ext cx="762840" cy="793080"/>
            <a:chOff x="1113840" y="3420000"/>
            <a:chExt cx="762840" cy="793080"/>
          </a:xfrm>
        </p:grpSpPr>
        <p:cxnSp>
          <p:nvCxnSpPr>
            <p:cNvPr id="239" name="Connecteur droit 33"/>
            <p:cNvCxnSpPr/>
            <p:nvPr/>
          </p:nvCxnSpPr>
          <p:spPr>
            <a:xfrm flipV="1">
              <a:off x="1447920" y="3420000"/>
              <a:ext cx="429120" cy="782640"/>
            </a:xfrm>
            <a:prstGeom prst="straightConnector1">
              <a:avLst/>
            </a:prstGeom>
            <a:ln w="19050">
              <a:solidFill>
                <a:srgbClr val="c9211e"/>
              </a:solidFill>
              <a:round/>
            </a:ln>
          </p:spPr>
        </p:cxnSp>
        <p:cxnSp>
          <p:nvCxnSpPr>
            <p:cNvPr id="240" name="Connecteur droit 34"/>
            <p:cNvCxnSpPr/>
            <p:nvPr/>
          </p:nvCxnSpPr>
          <p:spPr>
            <a:xfrm>
              <a:off x="1113840" y="3420000"/>
              <a:ext cx="335520" cy="793440"/>
            </a:xfrm>
            <a:prstGeom prst="straightConnector1">
              <a:avLst/>
            </a:prstGeom>
            <a:ln w="19050">
              <a:solidFill>
                <a:srgbClr val="c9211e"/>
              </a:solidFill>
              <a:round/>
            </a:ln>
          </p:spPr>
        </p:cxnSp>
      </p:grpSp>
      <p:grpSp>
        <p:nvGrpSpPr>
          <p:cNvPr id="241" name="Groupe 24"/>
          <p:cNvGrpSpPr/>
          <p:nvPr/>
        </p:nvGrpSpPr>
        <p:grpSpPr>
          <a:xfrm>
            <a:off x="1440000" y="2160000"/>
            <a:ext cx="1800360" cy="623880"/>
            <a:chOff x="1440000" y="2160000"/>
            <a:chExt cx="1800360" cy="623880"/>
          </a:xfrm>
        </p:grpSpPr>
        <p:cxnSp>
          <p:nvCxnSpPr>
            <p:cNvPr id="242" name="Connecteur droit 35"/>
            <p:cNvCxnSpPr/>
            <p:nvPr/>
          </p:nvCxnSpPr>
          <p:spPr>
            <a:xfrm>
              <a:off x="2339640" y="2168640"/>
              <a:ext cx="901080" cy="615600"/>
            </a:xfrm>
            <a:prstGeom prst="straightConnector1">
              <a:avLst/>
            </a:prstGeom>
            <a:ln w="19050">
              <a:solidFill>
                <a:srgbClr val="c00000"/>
              </a:solidFill>
              <a:round/>
            </a:ln>
          </p:spPr>
        </p:cxnSp>
        <p:cxnSp>
          <p:nvCxnSpPr>
            <p:cNvPr id="243" name="Connecteur droit 36"/>
            <p:cNvCxnSpPr/>
            <p:nvPr/>
          </p:nvCxnSpPr>
          <p:spPr>
            <a:xfrm flipV="1">
              <a:off x="1440000" y="2160000"/>
              <a:ext cx="901440" cy="614520"/>
            </a:xfrm>
            <a:prstGeom prst="straightConnector1">
              <a:avLst/>
            </a:prstGeom>
            <a:ln w="19050">
              <a:solidFill>
                <a:srgbClr val="c00000"/>
              </a:solidFill>
              <a:round/>
            </a:ln>
          </p:spPr>
        </p:cxnSp>
      </p:grpSp>
      <p:sp>
        <p:nvSpPr>
          <p:cNvPr id="244" name="ZoneTexte 93"/>
          <p:cNvSpPr/>
          <p:nvPr/>
        </p:nvSpPr>
        <p:spPr>
          <a:xfrm>
            <a:off x="1196640" y="4099320"/>
            <a:ext cx="2403000" cy="7606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160  +  12</a:t>
            </a:r>
            <a:endParaRPr b="0" lang="fr-FR" sz="4400" spc="-1" strike="noStrike">
              <a:latin typeface="Arial"/>
            </a:endParaRPr>
          </a:p>
        </p:txBody>
      </p:sp>
      <p:grpSp>
        <p:nvGrpSpPr>
          <p:cNvPr id="245" name="Groupe 25"/>
          <p:cNvGrpSpPr/>
          <p:nvPr/>
        </p:nvGrpSpPr>
        <p:grpSpPr>
          <a:xfrm>
            <a:off x="1620000" y="4860000"/>
            <a:ext cx="1440360" cy="762120"/>
            <a:chOff x="1620000" y="4860000"/>
            <a:chExt cx="1440360" cy="762120"/>
          </a:xfrm>
        </p:grpSpPr>
        <p:cxnSp>
          <p:nvCxnSpPr>
            <p:cNvPr id="246" name="Connecteur droit 37"/>
            <p:cNvCxnSpPr/>
            <p:nvPr/>
          </p:nvCxnSpPr>
          <p:spPr>
            <a:xfrm flipV="1">
              <a:off x="2339640" y="4860000"/>
              <a:ext cx="721080" cy="751680"/>
            </a:xfrm>
            <a:prstGeom prst="straightConnector1">
              <a:avLst/>
            </a:prstGeom>
            <a:ln w="19050">
              <a:solidFill>
                <a:srgbClr val="4472c4"/>
              </a:solidFill>
              <a:round/>
            </a:ln>
          </p:spPr>
        </p:cxnSp>
        <p:cxnSp>
          <p:nvCxnSpPr>
            <p:cNvPr id="247" name="Connecteur droit 38"/>
            <p:cNvCxnSpPr/>
            <p:nvPr/>
          </p:nvCxnSpPr>
          <p:spPr>
            <a:xfrm>
              <a:off x="1620000" y="4871160"/>
              <a:ext cx="721080" cy="751320"/>
            </a:xfrm>
            <a:prstGeom prst="straightConnector1">
              <a:avLst/>
            </a:prstGeom>
            <a:ln w="19050">
              <a:solidFill>
                <a:srgbClr val="4472c4"/>
              </a:solidFill>
              <a:round/>
            </a:ln>
          </p:spPr>
        </p:cxnSp>
      </p:grpSp>
      <p:sp>
        <p:nvSpPr>
          <p:cNvPr id="248" name="ZoneTexte 94"/>
          <p:cNvSpPr/>
          <p:nvPr/>
        </p:nvSpPr>
        <p:spPr>
          <a:xfrm>
            <a:off x="1800360" y="5539320"/>
            <a:ext cx="1079640" cy="759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172</a:t>
            </a:r>
            <a:endParaRPr b="0" lang="fr-FR" sz="4400" spc="-1" strike="noStrike">
              <a:latin typeface="Arial"/>
            </a:endParaRPr>
          </a:p>
        </p:txBody>
      </p:sp>
      <p:grpSp>
        <p:nvGrpSpPr>
          <p:cNvPr id="249" name="Groupe 26"/>
          <p:cNvGrpSpPr/>
          <p:nvPr/>
        </p:nvGrpSpPr>
        <p:grpSpPr>
          <a:xfrm>
            <a:off x="2880000" y="3420000"/>
            <a:ext cx="762840" cy="793080"/>
            <a:chOff x="2880000" y="3420000"/>
            <a:chExt cx="762840" cy="793080"/>
          </a:xfrm>
        </p:grpSpPr>
        <p:cxnSp>
          <p:nvCxnSpPr>
            <p:cNvPr id="250" name="Connecteur droit 39"/>
            <p:cNvCxnSpPr/>
            <p:nvPr/>
          </p:nvCxnSpPr>
          <p:spPr>
            <a:xfrm flipV="1">
              <a:off x="3214080" y="3420000"/>
              <a:ext cx="429120" cy="782640"/>
            </a:xfrm>
            <a:prstGeom prst="straightConnector1">
              <a:avLst/>
            </a:prstGeom>
            <a:ln w="19050">
              <a:solidFill>
                <a:srgbClr val="c9211e"/>
              </a:solidFill>
              <a:round/>
            </a:ln>
          </p:spPr>
        </p:cxnSp>
        <p:cxnSp>
          <p:nvCxnSpPr>
            <p:cNvPr id="251" name="Connecteur droit 40"/>
            <p:cNvCxnSpPr/>
            <p:nvPr/>
          </p:nvCxnSpPr>
          <p:spPr>
            <a:xfrm>
              <a:off x="2880000" y="3420000"/>
              <a:ext cx="335520" cy="793440"/>
            </a:xfrm>
            <a:prstGeom prst="straightConnector1">
              <a:avLst/>
            </a:prstGeom>
            <a:ln w="19050">
              <a:solidFill>
                <a:srgbClr val="c9211e"/>
              </a:solidFill>
              <a:round/>
            </a:ln>
          </p:spPr>
        </p:cxnSp>
      </p:grpSp>
      <p:sp>
        <p:nvSpPr>
          <p:cNvPr id="252" name="ZoneTexte 95"/>
          <p:cNvSpPr/>
          <p:nvPr/>
        </p:nvSpPr>
        <p:spPr>
          <a:xfrm>
            <a:off x="1080000" y="1400040"/>
            <a:ext cx="2879640" cy="759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(40 + 3) </a:t>
            </a:r>
            <a:r>
              <a:rPr b="0" lang="fr-FR" sz="4400" spc="-1" strike="noStrike">
                <a:solidFill>
                  <a:srgbClr val="c9211e"/>
                </a:solidFill>
                <a:latin typeface="Calibri"/>
                <a:ea typeface="DejaVu Sans"/>
              </a:rPr>
              <a:t>× 4</a:t>
            </a: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 </a:t>
            </a:r>
            <a:endParaRPr b="0" lang="fr-FR" sz="4400" spc="-1" strike="noStrike">
              <a:latin typeface="Arial"/>
            </a:endParaRPr>
          </a:p>
        </p:txBody>
      </p:sp>
      <p:sp>
        <p:nvSpPr>
          <p:cNvPr id="253" name="Titre 4"/>
          <p:cNvSpPr/>
          <p:nvPr/>
        </p:nvSpPr>
        <p:spPr>
          <a:xfrm>
            <a:off x="375480" y="180000"/>
            <a:ext cx="2144520" cy="5400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 fontScale="91000"/>
          </a:bodyPr>
          <a:p>
            <a:pPr>
              <a:lnSpc>
                <a:spcPct val="90000"/>
              </a:lnSpc>
            </a:pPr>
            <a:r>
              <a:rPr b="0" lang="fr-FR" sz="3600" spc="-1" strike="noStrike">
                <a:solidFill>
                  <a:srgbClr val="c00000"/>
                </a:solidFill>
                <a:latin typeface="Calibri"/>
                <a:ea typeface="DejaVu Sans"/>
              </a:rPr>
              <a:t>Correction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254" name="ZoneTexte 24"/>
          <p:cNvSpPr/>
          <p:nvPr/>
        </p:nvSpPr>
        <p:spPr>
          <a:xfrm>
            <a:off x="5940000" y="360000"/>
            <a:ext cx="1986120" cy="759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35 </a:t>
            </a:r>
            <a:r>
              <a:rPr b="0" lang="fr-FR" sz="4400" spc="-1" strike="noStrike">
                <a:solidFill>
                  <a:srgbClr val="c9211e"/>
                </a:solidFill>
                <a:latin typeface="Calibri"/>
                <a:ea typeface="DejaVu Sans"/>
              </a:rPr>
              <a:t>× 26</a:t>
            </a: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 </a:t>
            </a:r>
            <a:endParaRPr b="0" lang="fr-FR" sz="44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195" dur="indefinite" restart="never" nodeType="tmRoot">
          <p:childTnLst>
            <p:seq>
              <p:cTn id="196" dur="indefinite" nodeType="mainSeq">
                <p:childTnLst>
                  <p:par>
                    <p:cTn id="197" fill="hold">
                      <p:stCondLst>
                        <p:cond delay="indefinite"/>
                      </p:stCondLst>
                      <p:childTnLst>
                        <p:par>
                          <p:cTn id="198" fill="hold">
                            <p:stCondLst>
                              <p:cond delay="0"/>
                            </p:stCondLst>
                            <p:childTnLst>
                              <p:par>
                                <p:cTn id="199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201" dur="2000"/>
                                        <p:tgtEl>
                                          <p:spTgt spid="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2" fill="hold">
                      <p:stCondLst>
                        <p:cond delay="indefinite"/>
                      </p:stCondLst>
                      <p:childTnLst>
                        <p:par>
                          <p:cTn id="203" fill="hold">
                            <p:stCondLst>
                              <p:cond delay="0"/>
                            </p:stCondLst>
                            <p:childTnLst>
                              <p:par>
                                <p:cTn id="204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206" dur="2000"/>
                                        <p:tgtEl>
                                          <p:spTgt spid="2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7" nodeType="with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209" dur="2000"/>
                                        <p:tgtEl>
                                          <p:spTgt spid="2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0" fill="hold">
                      <p:stCondLst>
                        <p:cond delay="indefinite"/>
                      </p:stCondLst>
                      <p:childTnLst>
                        <p:par>
                          <p:cTn id="211" fill="hold">
                            <p:stCondLst>
                              <p:cond delay="0"/>
                            </p:stCondLst>
                            <p:childTnLst>
                              <p:par>
                                <p:cTn id="212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214" dur="2000"/>
                                        <p:tgtEl>
                                          <p:spTgt spid="2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5" nodeType="with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217" dur="2000"/>
                                        <p:tgtEl>
                                          <p:spTgt spid="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8" nodeType="with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220" dur="2000"/>
                                        <p:tgtEl>
                                          <p:spTgt spid="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1" fill="hold">
                      <p:stCondLst>
                        <p:cond delay="indefinite"/>
                      </p:stCondLst>
                      <p:childTnLst>
                        <p:par>
                          <p:cTn id="222" fill="hold">
                            <p:stCondLst>
                              <p:cond delay="0"/>
                            </p:stCondLst>
                            <p:childTnLst>
                              <p:par>
                                <p:cTn id="223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225" dur="2000"/>
                                        <p:tgtEl>
                                          <p:spTgt spid="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6" nodeType="with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228" dur="2000"/>
                                        <p:tgtEl>
                                          <p:spTgt spid="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5" name=""/>
          <p:cNvSpPr/>
          <p:nvPr/>
        </p:nvSpPr>
        <p:spPr>
          <a:xfrm>
            <a:off x="3377880" y="318240"/>
            <a:ext cx="1077120" cy="53712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256" name=""/>
          <p:cNvSpPr/>
          <p:nvPr/>
        </p:nvSpPr>
        <p:spPr>
          <a:xfrm>
            <a:off x="7871760" y="332640"/>
            <a:ext cx="1257120" cy="53712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257" name=""/>
          <p:cNvSpPr/>
          <p:nvPr/>
        </p:nvSpPr>
        <p:spPr>
          <a:xfrm flipV="1">
            <a:off x="4500360" y="368640"/>
            <a:ext cx="360" cy="6480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258" name="ZoneTexte 86"/>
          <p:cNvSpPr/>
          <p:nvPr/>
        </p:nvSpPr>
        <p:spPr>
          <a:xfrm>
            <a:off x="1620000" y="540000"/>
            <a:ext cx="1986120" cy="759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57 </a:t>
            </a:r>
            <a:r>
              <a:rPr b="0" lang="fr-FR" sz="4400" spc="-1" strike="noStrike">
                <a:solidFill>
                  <a:srgbClr val="c9211e"/>
                </a:solidFill>
                <a:latin typeface="Calibri"/>
                <a:ea typeface="DejaVu Sans"/>
              </a:rPr>
              <a:t>× 5</a:t>
            </a: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 </a:t>
            </a:r>
            <a:endParaRPr b="0" lang="fr-FR" sz="4400" spc="-1" strike="noStrike">
              <a:latin typeface="Arial"/>
            </a:endParaRPr>
          </a:p>
        </p:txBody>
      </p:sp>
      <p:sp>
        <p:nvSpPr>
          <p:cNvPr id="259" name=""/>
          <p:cNvSpPr/>
          <p:nvPr/>
        </p:nvSpPr>
        <p:spPr>
          <a:xfrm>
            <a:off x="7872480" y="332280"/>
            <a:ext cx="1257120" cy="53712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260" name="ZoneTexte 25"/>
          <p:cNvSpPr/>
          <p:nvPr/>
        </p:nvSpPr>
        <p:spPr>
          <a:xfrm>
            <a:off x="5932440" y="368280"/>
            <a:ext cx="1986120" cy="759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35 </a:t>
            </a:r>
            <a:r>
              <a:rPr b="0" lang="fr-FR" sz="4400" spc="-1" strike="noStrike">
                <a:solidFill>
                  <a:srgbClr val="c9211e"/>
                </a:solidFill>
                <a:latin typeface="Calibri"/>
                <a:ea typeface="DejaVu Sans"/>
              </a:rPr>
              <a:t>× 26 </a:t>
            </a: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 </a:t>
            </a:r>
            <a:endParaRPr b="0" lang="fr-FR" sz="4400" spc="-1" strike="noStrike">
              <a:latin typeface="Arial"/>
            </a:endParaRPr>
          </a:p>
        </p:txBody>
      </p:sp>
      <p:sp>
        <p:nvSpPr>
          <p:cNvPr id="261" name="ZoneTexte 26"/>
          <p:cNvSpPr/>
          <p:nvPr/>
        </p:nvSpPr>
        <p:spPr>
          <a:xfrm>
            <a:off x="4852440" y="2168280"/>
            <a:ext cx="3780000" cy="7606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30 </a:t>
            </a:r>
            <a:r>
              <a:rPr b="0" lang="fr-FR" sz="4400" spc="-1" strike="noStrike">
                <a:solidFill>
                  <a:srgbClr val="c00000"/>
                </a:solidFill>
                <a:latin typeface="Calibri"/>
                <a:ea typeface="DejaVu Sans"/>
              </a:rPr>
              <a:t>× 26 </a:t>
            </a: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+ 5</a:t>
            </a:r>
            <a:r>
              <a:rPr b="0" lang="fr-FR" sz="4400" spc="-1" strike="noStrike">
                <a:solidFill>
                  <a:srgbClr val="4472c4"/>
                </a:solidFill>
                <a:latin typeface="Calibri"/>
                <a:ea typeface="DejaVu Sans"/>
              </a:rPr>
              <a:t> </a:t>
            </a:r>
            <a:r>
              <a:rPr b="0" lang="fr-FR" sz="4400" spc="-1" strike="noStrike">
                <a:solidFill>
                  <a:srgbClr val="c00000"/>
                </a:solidFill>
                <a:latin typeface="Calibri"/>
                <a:ea typeface="DejaVu Sans"/>
              </a:rPr>
              <a:t>× 26</a:t>
            </a:r>
            <a:endParaRPr b="0" lang="fr-FR" sz="4400" spc="-1" strike="noStrike">
              <a:latin typeface="Arial"/>
            </a:endParaRPr>
          </a:p>
        </p:txBody>
      </p:sp>
      <p:grpSp>
        <p:nvGrpSpPr>
          <p:cNvPr id="262" name="Groupe 41"/>
          <p:cNvGrpSpPr/>
          <p:nvPr/>
        </p:nvGrpSpPr>
        <p:grpSpPr>
          <a:xfrm>
            <a:off x="6832440" y="2888280"/>
            <a:ext cx="1980000" cy="319320"/>
            <a:chOff x="6832440" y="2888280"/>
            <a:chExt cx="1980000" cy="319320"/>
          </a:xfrm>
        </p:grpSpPr>
        <p:cxnSp>
          <p:nvCxnSpPr>
            <p:cNvPr id="263" name="Connecteur droit 81"/>
            <p:cNvCxnSpPr/>
            <p:nvPr/>
          </p:nvCxnSpPr>
          <p:spPr>
            <a:xfrm>
              <a:off x="7821720" y="2892600"/>
              <a:ext cx="991080" cy="315360"/>
            </a:xfrm>
            <a:prstGeom prst="straightConnector1">
              <a:avLst/>
            </a:prstGeom>
            <a:ln w="19050">
              <a:solidFill>
                <a:srgbClr val="c00000"/>
              </a:solidFill>
              <a:round/>
            </a:ln>
          </p:spPr>
        </p:cxnSp>
        <p:cxnSp>
          <p:nvCxnSpPr>
            <p:cNvPr id="264" name="Connecteur droit 82"/>
            <p:cNvCxnSpPr/>
            <p:nvPr/>
          </p:nvCxnSpPr>
          <p:spPr>
            <a:xfrm flipV="1">
              <a:off x="6832440" y="2888280"/>
              <a:ext cx="991440" cy="314640"/>
            </a:xfrm>
            <a:prstGeom prst="straightConnector1">
              <a:avLst/>
            </a:prstGeom>
            <a:ln w="19050">
              <a:solidFill>
                <a:srgbClr val="c00000"/>
              </a:solidFill>
              <a:round/>
            </a:ln>
          </p:spPr>
        </p:cxnSp>
      </p:grpSp>
      <p:sp>
        <p:nvSpPr>
          <p:cNvPr id="265" name="ZoneTexte 27"/>
          <p:cNvSpPr/>
          <p:nvPr/>
        </p:nvSpPr>
        <p:spPr>
          <a:xfrm>
            <a:off x="4860720" y="4098960"/>
            <a:ext cx="4140000" cy="7606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780  +  100  +  30</a:t>
            </a:r>
            <a:endParaRPr b="0" lang="fr-FR" sz="4400" spc="-1" strike="noStrike">
              <a:latin typeface="Arial"/>
            </a:endParaRPr>
          </a:p>
        </p:txBody>
      </p:sp>
      <p:grpSp>
        <p:nvGrpSpPr>
          <p:cNvPr id="266" name="Groupe 42"/>
          <p:cNvGrpSpPr/>
          <p:nvPr/>
        </p:nvGrpSpPr>
        <p:grpSpPr>
          <a:xfrm>
            <a:off x="5392440" y="4867920"/>
            <a:ext cx="2708280" cy="540360"/>
            <a:chOff x="5392440" y="4867920"/>
            <a:chExt cx="2708280" cy="540360"/>
          </a:xfrm>
        </p:grpSpPr>
        <p:cxnSp>
          <p:nvCxnSpPr>
            <p:cNvPr id="267" name="Connecteur droit 83"/>
            <p:cNvCxnSpPr/>
            <p:nvPr/>
          </p:nvCxnSpPr>
          <p:spPr>
            <a:xfrm flipV="1">
              <a:off x="6746040" y="4867920"/>
              <a:ext cx="1355040" cy="533160"/>
            </a:xfrm>
            <a:prstGeom prst="straightConnector1">
              <a:avLst/>
            </a:prstGeom>
            <a:ln w="19050">
              <a:solidFill>
                <a:srgbClr val="4472c4"/>
              </a:solidFill>
              <a:round/>
            </a:ln>
          </p:spPr>
        </p:cxnSp>
        <p:cxnSp>
          <p:nvCxnSpPr>
            <p:cNvPr id="268" name="Connecteur droit 84"/>
            <p:cNvCxnSpPr/>
            <p:nvPr/>
          </p:nvCxnSpPr>
          <p:spPr>
            <a:xfrm>
              <a:off x="5392440" y="4875840"/>
              <a:ext cx="1355040" cy="532800"/>
            </a:xfrm>
            <a:prstGeom prst="straightConnector1">
              <a:avLst/>
            </a:prstGeom>
            <a:ln w="19050">
              <a:solidFill>
                <a:srgbClr val="4472c4"/>
              </a:solidFill>
              <a:round/>
            </a:ln>
          </p:spPr>
        </p:cxnSp>
      </p:grpSp>
      <p:sp>
        <p:nvSpPr>
          <p:cNvPr id="269" name="ZoneTexte 28"/>
          <p:cNvSpPr/>
          <p:nvPr/>
        </p:nvSpPr>
        <p:spPr>
          <a:xfrm>
            <a:off x="6112440" y="5408280"/>
            <a:ext cx="1620000" cy="7606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910</a:t>
            </a:r>
            <a:endParaRPr b="0" lang="fr-FR" sz="4400" spc="-1" strike="noStrike">
              <a:latin typeface="Arial"/>
            </a:endParaRPr>
          </a:p>
        </p:txBody>
      </p:sp>
      <p:sp>
        <p:nvSpPr>
          <p:cNvPr id="270" name="ZoneTexte 29"/>
          <p:cNvSpPr/>
          <p:nvPr/>
        </p:nvSpPr>
        <p:spPr>
          <a:xfrm>
            <a:off x="5392440" y="1088280"/>
            <a:ext cx="3060000" cy="7606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(30 + 5) </a:t>
            </a:r>
            <a:r>
              <a:rPr b="0" lang="fr-FR" sz="4400" spc="-1" strike="noStrike">
                <a:solidFill>
                  <a:srgbClr val="c9211e"/>
                </a:solidFill>
                <a:latin typeface="Calibri"/>
                <a:ea typeface="DejaVu Sans"/>
              </a:rPr>
              <a:t>× 26</a:t>
            </a: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 </a:t>
            </a:r>
            <a:endParaRPr b="0" lang="fr-FR" sz="4400" spc="-1" strike="noStrike">
              <a:latin typeface="Arial"/>
            </a:endParaRPr>
          </a:p>
        </p:txBody>
      </p:sp>
      <p:sp>
        <p:nvSpPr>
          <p:cNvPr id="271" name="ZoneTexte 30"/>
          <p:cNvSpPr/>
          <p:nvPr/>
        </p:nvSpPr>
        <p:spPr>
          <a:xfrm>
            <a:off x="4492440" y="3207600"/>
            <a:ext cx="4500000" cy="6390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30 </a:t>
            </a:r>
            <a:r>
              <a:rPr b="0" lang="fr-FR" sz="3600" spc="-1" strike="noStrike">
                <a:solidFill>
                  <a:srgbClr val="c00000"/>
                </a:solidFill>
                <a:latin typeface="Calibri"/>
                <a:ea typeface="DejaVu Sans"/>
              </a:rPr>
              <a:t>× 26 </a:t>
            </a: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+ 5</a:t>
            </a:r>
            <a:r>
              <a:rPr b="0" lang="fr-FR" sz="3600" spc="-1" strike="noStrike">
                <a:solidFill>
                  <a:srgbClr val="4472c4"/>
                </a:solidFill>
                <a:latin typeface="Calibri"/>
                <a:ea typeface="DejaVu Sans"/>
              </a:rPr>
              <a:t> </a:t>
            </a:r>
            <a:r>
              <a:rPr b="0" lang="fr-FR" sz="3600" spc="-1" strike="noStrike">
                <a:solidFill>
                  <a:srgbClr val="c00000"/>
                </a:solidFill>
                <a:latin typeface="Calibri"/>
                <a:ea typeface="DejaVu Sans"/>
              </a:rPr>
              <a:t>× 20 </a:t>
            </a: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+ 5</a:t>
            </a:r>
            <a:r>
              <a:rPr b="0" lang="fr-FR" sz="3600" spc="-1" strike="noStrike">
                <a:solidFill>
                  <a:srgbClr val="4472c4"/>
                </a:solidFill>
                <a:latin typeface="Calibri"/>
                <a:ea typeface="DejaVu Sans"/>
              </a:rPr>
              <a:t> </a:t>
            </a:r>
            <a:r>
              <a:rPr b="0" lang="fr-FR" sz="3600" spc="-1" strike="noStrike">
                <a:solidFill>
                  <a:srgbClr val="c00000"/>
                </a:solidFill>
                <a:latin typeface="Calibri"/>
                <a:ea typeface="DejaVu Sans"/>
              </a:rPr>
              <a:t>× 6</a:t>
            </a:r>
            <a:endParaRPr b="0" lang="fr-FR" sz="3600" spc="-1" strike="noStrike">
              <a:latin typeface="Arial"/>
            </a:endParaRPr>
          </a:p>
        </p:txBody>
      </p:sp>
      <p:grpSp>
        <p:nvGrpSpPr>
          <p:cNvPr id="272" name="Groupe 43"/>
          <p:cNvGrpSpPr/>
          <p:nvPr/>
        </p:nvGrpSpPr>
        <p:grpSpPr>
          <a:xfrm>
            <a:off x="5932440" y="1848960"/>
            <a:ext cx="1980000" cy="319320"/>
            <a:chOff x="5932440" y="1848960"/>
            <a:chExt cx="1980000" cy="319320"/>
          </a:xfrm>
        </p:grpSpPr>
        <p:cxnSp>
          <p:nvCxnSpPr>
            <p:cNvPr id="273" name="Connecteur droit 85"/>
            <p:cNvCxnSpPr/>
            <p:nvPr/>
          </p:nvCxnSpPr>
          <p:spPr>
            <a:xfrm>
              <a:off x="6921720" y="1853280"/>
              <a:ext cx="991080" cy="315360"/>
            </a:xfrm>
            <a:prstGeom prst="straightConnector1">
              <a:avLst/>
            </a:prstGeom>
            <a:ln w="19050">
              <a:solidFill>
                <a:srgbClr val="c00000"/>
              </a:solidFill>
              <a:round/>
            </a:ln>
          </p:spPr>
        </p:cxnSp>
        <p:cxnSp>
          <p:nvCxnSpPr>
            <p:cNvPr id="274" name="Connecteur droit 86"/>
            <p:cNvCxnSpPr/>
            <p:nvPr/>
          </p:nvCxnSpPr>
          <p:spPr>
            <a:xfrm flipV="1">
              <a:off x="5932440" y="1848960"/>
              <a:ext cx="991440" cy="314640"/>
            </a:xfrm>
            <a:prstGeom prst="straightConnector1">
              <a:avLst/>
            </a:prstGeom>
            <a:ln w="19050">
              <a:solidFill>
                <a:srgbClr val="c00000"/>
              </a:solidFill>
              <a:round/>
            </a:ln>
          </p:spPr>
        </p:cxnSp>
      </p:grpSp>
      <p:grpSp>
        <p:nvGrpSpPr>
          <p:cNvPr id="275" name="Groupe 44"/>
          <p:cNvGrpSpPr/>
          <p:nvPr/>
        </p:nvGrpSpPr>
        <p:grpSpPr>
          <a:xfrm>
            <a:off x="4852440" y="3788280"/>
            <a:ext cx="900000" cy="360000"/>
            <a:chOff x="4852440" y="3788280"/>
            <a:chExt cx="900000" cy="360000"/>
          </a:xfrm>
        </p:grpSpPr>
        <p:cxnSp>
          <p:nvCxnSpPr>
            <p:cNvPr id="276" name="Connecteur droit 87"/>
            <p:cNvCxnSpPr/>
            <p:nvPr/>
          </p:nvCxnSpPr>
          <p:spPr>
            <a:xfrm flipV="1">
              <a:off x="5246640" y="3788280"/>
              <a:ext cx="506160" cy="355320"/>
            </a:xfrm>
            <a:prstGeom prst="straightConnector1">
              <a:avLst/>
            </a:prstGeom>
            <a:ln w="19050">
              <a:solidFill>
                <a:srgbClr val="c9211e"/>
              </a:solidFill>
              <a:round/>
            </a:ln>
          </p:spPr>
        </p:cxnSp>
        <p:cxnSp>
          <p:nvCxnSpPr>
            <p:cNvPr id="277" name="Connecteur droit 88"/>
            <p:cNvCxnSpPr/>
            <p:nvPr/>
          </p:nvCxnSpPr>
          <p:spPr>
            <a:xfrm>
              <a:off x="4852440" y="3788280"/>
              <a:ext cx="396000" cy="360360"/>
            </a:xfrm>
            <a:prstGeom prst="straightConnector1">
              <a:avLst/>
            </a:prstGeom>
            <a:ln w="19050">
              <a:solidFill>
                <a:srgbClr val="c9211e"/>
              </a:solidFill>
              <a:round/>
            </a:ln>
          </p:spPr>
        </p:cxnSp>
      </p:grpSp>
      <p:grpSp>
        <p:nvGrpSpPr>
          <p:cNvPr id="278" name="Groupe 45"/>
          <p:cNvGrpSpPr/>
          <p:nvPr/>
        </p:nvGrpSpPr>
        <p:grpSpPr>
          <a:xfrm>
            <a:off x="6472440" y="3788280"/>
            <a:ext cx="900000" cy="360000"/>
            <a:chOff x="6472440" y="3788280"/>
            <a:chExt cx="900000" cy="360000"/>
          </a:xfrm>
        </p:grpSpPr>
        <p:cxnSp>
          <p:nvCxnSpPr>
            <p:cNvPr id="279" name="Connecteur droit 89"/>
            <p:cNvCxnSpPr/>
            <p:nvPr/>
          </p:nvCxnSpPr>
          <p:spPr>
            <a:xfrm flipV="1">
              <a:off x="6866640" y="3788280"/>
              <a:ext cx="506160" cy="355320"/>
            </a:xfrm>
            <a:prstGeom prst="straightConnector1">
              <a:avLst/>
            </a:prstGeom>
            <a:ln w="19050">
              <a:solidFill>
                <a:srgbClr val="c9211e"/>
              </a:solidFill>
              <a:round/>
            </a:ln>
          </p:spPr>
        </p:cxnSp>
        <p:cxnSp>
          <p:nvCxnSpPr>
            <p:cNvPr id="280" name="Connecteur droit 90"/>
            <p:cNvCxnSpPr/>
            <p:nvPr/>
          </p:nvCxnSpPr>
          <p:spPr>
            <a:xfrm>
              <a:off x="6472440" y="3788280"/>
              <a:ext cx="395640" cy="360360"/>
            </a:xfrm>
            <a:prstGeom prst="straightConnector1">
              <a:avLst/>
            </a:prstGeom>
            <a:ln w="19050">
              <a:solidFill>
                <a:srgbClr val="c9211e"/>
              </a:solidFill>
              <a:round/>
            </a:ln>
          </p:spPr>
        </p:cxnSp>
      </p:grpSp>
      <p:grpSp>
        <p:nvGrpSpPr>
          <p:cNvPr id="281" name="Groupe 46"/>
          <p:cNvGrpSpPr/>
          <p:nvPr/>
        </p:nvGrpSpPr>
        <p:grpSpPr>
          <a:xfrm>
            <a:off x="8092440" y="3846600"/>
            <a:ext cx="540000" cy="260640"/>
            <a:chOff x="8092440" y="3846600"/>
            <a:chExt cx="540000" cy="260640"/>
          </a:xfrm>
        </p:grpSpPr>
        <p:cxnSp>
          <p:nvCxnSpPr>
            <p:cNvPr id="282" name="Connecteur droit 91"/>
            <p:cNvCxnSpPr/>
            <p:nvPr/>
          </p:nvCxnSpPr>
          <p:spPr>
            <a:xfrm flipV="1">
              <a:off x="8328960" y="3846600"/>
              <a:ext cx="303840" cy="257400"/>
            </a:xfrm>
            <a:prstGeom prst="straightConnector1">
              <a:avLst/>
            </a:prstGeom>
            <a:ln w="19050">
              <a:solidFill>
                <a:srgbClr val="c9211e"/>
              </a:solidFill>
              <a:round/>
            </a:ln>
          </p:spPr>
        </p:cxnSp>
        <p:cxnSp>
          <p:nvCxnSpPr>
            <p:cNvPr id="283" name="Connecteur droit 92"/>
            <p:cNvCxnSpPr/>
            <p:nvPr/>
          </p:nvCxnSpPr>
          <p:spPr>
            <a:xfrm>
              <a:off x="8092440" y="3846600"/>
              <a:ext cx="237600" cy="261000"/>
            </a:xfrm>
            <a:prstGeom prst="straightConnector1">
              <a:avLst/>
            </a:prstGeom>
            <a:ln w="19050">
              <a:solidFill>
                <a:srgbClr val="c9211e"/>
              </a:solidFill>
              <a:round/>
            </a:ln>
          </p:spPr>
        </p:cxnSp>
      </p:grp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229" dur="indefinite" restart="never" nodeType="tmRoot">
          <p:childTnLst>
            <p:seq>
              <p:cTn id="230" dur="indefinite" nodeType="mainSeq">
                <p:childTnLst>
                  <p:par>
                    <p:cTn id="231" fill="hold">
                      <p:stCondLst>
                        <p:cond delay="indefinite"/>
                      </p:stCondLst>
                      <p:childTnLst>
                        <p:par>
                          <p:cTn id="232" fill="hold">
                            <p:stCondLst>
                              <p:cond delay="0"/>
                            </p:stCondLst>
                            <p:childTnLst>
                              <p:par>
                                <p:cTn id="233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5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7" fill="hold">
                      <p:stCondLst>
                        <p:cond delay="indefinite"/>
                      </p:stCondLst>
                      <p:childTnLst>
                        <p:par>
                          <p:cTn id="238" fill="hold">
                            <p:stCondLst>
                              <p:cond delay="0"/>
                            </p:stCondLst>
                            <p:childTnLst>
                              <p:par>
                                <p:cTn id="239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1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3" fill="hold">
                      <p:stCondLst>
                        <p:cond delay="indefinite"/>
                      </p:stCondLst>
                      <p:childTnLst>
                        <p:par>
                          <p:cTn id="244" fill="hold">
                            <p:stCondLst>
                              <p:cond delay="0"/>
                            </p:stCondLst>
                            <p:childTnLst>
                              <p:par>
                                <p:cTn id="245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7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9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1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3" fill="hold">
                      <p:stCondLst>
                        <p:cond delay="indefinite"/>
                      </p:stCondLst>
                      <p:childTnLst>
                        <p:par>
                          <p:cTn id="254" fill="hold">
                            <p:stCondLst>
                              <p:cond delay="0"/>
                            </p:stCondLst>
                            <p:childTnLst>
                              <p:par>
                                <p:cTn id="255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7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9" fill="hold">
                      <p:stCondLst>
                        <p:cond delay="indefinite"/>
                      </p:stCondLst>
                      <p:childTnLst>
                        <p:par>
                          <p:cTn id="260" fill="hold">
                            <p:stCondLst>
                              <p:cond delay="0"/>
                            </p:stCondLst>
                            <p:childTnLst>
                              <p:par>
                                <p:cTn id="261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170</TotalTime>
  <Application>LibreOffice/7.4.1.2$Windows_X86_64 LibreOffice_project/3c58a8f3a960df8bc8fd77b461821e42c061c5f0</Application>
  <AppVersion>15.0000</AppVersion>
  <Words>176</Words>
  <Paragraphs>63</Paragraphs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2023-02-07T14:55:57Z</dcterms:created>
  <dc:creator>MHM</dc:creator>
  <dc:description/>
  <dc:language>fr-FR</dc:language>
  <cp:lastModifiedBy/>
  <dcterms:modified xsi:type="dcterms:W3CDTF">2026-03-25T15:24:49Z</dcterms:modified>
  <cp:revision>99</cp:revision>
  <dc:subject/>
  <dc:title>Présentation PowerPoint</dc:titl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Format">
    <vt:lpwstr>Affichage à l'écran (4:3)</vt:lpwstr>
  </property>
  <property fmtid="{D5CDD505-2E9C-101B-9397-08002B2CF9AE}" pid="3" name="Slides">
    <vt:i4>10</vt:i4>
  </property>
</Properties>
</file>