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4"/>
          <p:cNvSpPr/>
          <p:nvPr/>
        </p:nvSpPr>
        <p:spPr>
          <a:xfrm>
            <a:off x="0" y="330120"/>
            <a:ext cx="9142920" cy="6526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5"/>
          <p:cNvSpPr/>
          <p:nvPr/>
        </p:nvSpPr>
        <p:spPr>
          <a:xfrm>
            <a:off x="2063880" y="2266560"/>
            <a:ext cx="5206680" cy="295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compare des fractions.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compare des nombres décimaux.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6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200" cy="1265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33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234" name="ZoneTexte 29"/>
              <p:cNvSpPr txBox="1"/>
              <p:nvPr/>
            </p:nvSpPr>
            <p:spPr>
              <a:xfrm>
                <a:off x="1440360" y="2160000"/>
                <a:ext cx="1925640" cy="16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3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235" name=""/>
          <p:cNvSpPr/>
          <p:nvPr/>
        </p:nvSpPr>
        <p:spPr>
          <a:xfrm>
            <a:off x="3426120" y="362880"/>
            <a:ext cx="1076760" cy="53676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6" name="PlaceHolder 10"/>
          <p:cNvSpPr txBox="1"/>
          <p:nvPr/>
        </p:nvSpPr>
        <p:spPr>
          <a:xfrm>
            <a:off x="373680" y="812880"/>
            <a:ext cx="3946680" cy="626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compare.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7" name=""/>
          <p:cNvSpPr/>
          <p:nvPr/>
        </p:nvSpPr>
        <p:spPr>
          <a:xfrm>
            <a:off x="7890120" y="3661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8" name="PlaceHolder 19"/>
          <p:cNvSpPr/>
          <p:nvPr/>
        </p:nvSpPr>
        <p:spPr>
          <a:xfrm>
            <a:off x="4823640" y="1620000"/>
            <a:ext cx="3996360" cy="12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4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quatre-vingt-cinq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quatre-vingt-trois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5800" cy="60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41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242" name="ZoneTexte 20"/>
              <p:cNvSpPr txBox="1"/>
              <p:nvPr/>
            </p:nvSpPr>
            <p:spPr>
              <a:xfrm>
                <a:off x="1440720" y="2160000"/>
                <a:ext cx="1925640" cy="16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3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grpSp>
        <p:nvGrpSpPr>
          <p:cNvPr id="243" name=""/>
          <p:cNvGrpSpPr/>
          <p:nvPr/>
        </p:nvGrpSpPr>
        <p:grpSpPr>
          <a:xfrm>
            <a:off x="3600000" y="3960000"/>
            <a:ext cx="629280" cy="2520000"/>
            <a:chOff x="3600000" y="3960000"/>
            <a:chExt cx="629280" cy="2520000"/>
          </a:xfrm>
        </p:grpSpPr>
        <p:sp>
          <p:nvSpPr>
            <p:cNvPr id="244" name=""/>
            <p:cNvSpPr/>
            <p:nvPr/>
          </p:nvSpPr>
          <p:spPr>
            <a:xfrm rot="16200000">
              <a:off x="3554640" y="5805360"/>
              <a:ext cx="720000" cy="629280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5" name=""/>
            <p:cNvSpPr/>
            <p:nvPr/>
          </p:nvSpPr>
          <p:spPr>
            <a:xfrm rot="5400000">
              <a:off x="3554640" y="5445360"/>
              <a:ext cx="720000" cy="629280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6" name=""/>
            <p:cNvSpPr/>
            <p:nvPr/>
          </p:nvSpPr>
          <p:spPr>
            <a:xfrm rot="16200000">
              <a:off x="3554640" y="5085360"/>
              <a:ext cx="720000" cy="629280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7" name=""/>
            <p:cNvSpPr/>
            <p:nvPr/>
          </p:nvSpPr>
          <p:spPr>
            <a:xfrm rot="5400000">
              <a:off x="3554640" y="4725360"/>
              <a:ext cx="720000" cy="629280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8" name=""/>
            <p:cNvSpPr/>
            <p:nvPr/>
          </p:nvSpPr>
          <p:spPr>
            <a:xfrm rot="16200000">
              <a:off x="3554640" y="4365360"/>
              <a:ext cx="720000" cy="629280"/>
            </a:xfrm>
            <a:prstGeom prst="triangle">
              <a:avLst>
                <a:gd name="adj" fmla="val 50000"/>
              </a:avLst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9" name=""/>
            <p:cNvSpPr/>
            <p:nvPr/>
          </p:nvSpPr>
          <p:spPr>
            <a:xfrm rot="5400000">
              <a:off x="3554640" y="4005360"/>
              <a:ext cx="720000" cy="629280"/>
            </a:xfrm>
            <a:prstGeom prst="triangle">
              <a:avLst>
                <a:gd name="adj" fmla="val 50000"/>
              </a:avLst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250" name=""/>
          <p:cNvGrpSpPr/>
          <p:nvPr/>
        </p:nvGrpSpPr>
        <p:grpSpPr>
          <a:xfrm>
            <a:off x="2700000" y="3960000"/>
            <a:ext cx="629280" cy="2520000"/>
            <a:chOff x="2700000" y="3960000"/>
            <a:chExt cx="629280" cy="2520000"/>
          </a:xfrm>
        </p:grpSpPr>
        <p:sp>
          <p:nvSpPr>
            <p:cNvPr id="251" name=""/>
            <p:cNvSpPr/>
            <p:nvPr/>
          </p:nvSpPr>
          <p:spPr>
            <a:xfrm rot="16200000">
              <a:off x="2654640" y="5805360"/>
              <a:ext cx="720000" cy="629280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2" name=""/>
            <p:cNvSpPr/>
            <p:nvPr/>
          </p:nvSpPr>
          <p:spPr>
            <a:xfrm rot="5400000">
              <a:off x="2654640" y="5445360"/>
              <a:ext cx="720000" cy="629280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3" name=""/>
            <p:cNvSpPr/>
            <p:nvPr/>
          </p:nvSpPr>
          <p:spPr>
            <a:xfrm rot="16200000">
              <a:off x="2654640" y="5085360"/>
              <a:ext cx="720000" cy="629280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4" name=""/>
            <p:cNvSpPr/>
            <p:nvPr/>
          </p:nvSpPr>
          <p:spPr>
            <a:xfrm rot="5400000">
              <a:off x="2654640" y="4725360"/>
              <a:ext cx="720000" cy="629280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5" name=""/>
            <p:cNvSpPr/>
            <p:nvPr/>
          </p:nvSpPr>
          <p:spPr>
            <a:xfrm rot="16200000">
              <a:off x="2654640" y="4365360"/>
              <a:ext cx="720000" cy="629280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6" name=""/>
            <p:cNvSpPr/>
            <p:nvPr/>
          </p:nvSpPr>
          <p:spPr>
            <a:xfrm rot="5400000">
              <a:off x="2654640" y="4005360"/>
              <a:ext cx="720000" cy="629280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257" name=""/>
          <p:cNvGrpSpPr/>
          <p:nvPr/>
        </p:nvGrpSpPr>
        <p:grpSpPr>
          <a:xfrm>
            <a:off x="1440000" y="3960000"/>
            <a:ext cx="629280" cy="2520000"/>
            <a:chOff x="1440000" y="3960000"/>
            <a:chExt cx="629280" cy="2520000"/>
          </a:xfrm>
        </p:grpSpPr>
        <p:sp>
          <p:nvSpPr>
            <p:cNvPr id="258" name=""/>
            <p:cNvSpPr/>
            <p:nvPr/>
          </p:nvSpPr>
          <p:spPr>
            <a:xfrm rot="16200000">
              <a:off x="1574640" y="5625360"/>
              <a:ext cx="360000" cy="629280"/>
            </a:xfrm>
            <a:prstGeom prst="rtTriangle">
              <a:avLst/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9" name=""/>
            <p:cNvSpPr/>
            <p:nvPr/>
          </p:nvSpPr>
          <p:spPr>
            <a:xfrm flipH="1" rot="16200000">
              <a:off x="1574640" y="5985360"/>
              <a:ext cx="360000" cy="629280"/>
            </a:xfrm>
            <a:prstGeom prst="rtTriangle">
              <a:avLst/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0" name=""/>
            <p:cNvSpPr/>
            <p:nvPr/>
          </p:nvSpPr>
          <p:spPr>
            <a:xfrm flipV="1" rot="16200000">
              <a:off x="1574640" y="5265000"/>
              <a:ext cx="360000" cy="629280"/>
            </a:xfrm>
            <a:prstGeom prst="rtTriangle">
              <a:avLst/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1" name=""/>
            <p:cNvSpPr/>
            <p:nvPr/>
          </p:nvSpPr>
          <p:spPr>
            <a:xfrm flipH="1" flipV="1" rot="16200000">
              <a:off x="1574640" y="5625360"/>
              <a:ext cx="360000" cy="629280"/>
            </a:xfrm>
            <a:prstGeom prst="rtTriangle">
              <a:avLst/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2" name=""/>
            <p:cNvSpPr/>
            <p:nvPr/>
          </p:nvSpPr>
          <p:spPr>
            <a:xfrm flipH="1" rot="16200000">
              <a:off x="1574640" y="5265360"/>
              <a:ext cx="360000" cy="629280"/>
            </a:xfrm>
            <a:prstGeom prst="rtTriangle">
              <a:avLst/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3" name=""/>
            <p:cNvSpPr/>
            <p:nvPr/>
          </p:nvSpPr>
          <p:spPr>
            <a:xfrm rot="16200000">
              <a:off x="1574640" y="4905360"/>
              <a:ext cx="360000" cy="629280"/>
            </a:xfrm>
            <a:prstGeom prst="rtTriangle">
              <a:avLst/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4" name=""/>
            <p:cNvSpPr/>
            <p:nvPr/>
          </p:nvSpPr>
          <p:spPr>
            <a:xfrm flipH="1" flipV="1" rot="16200000">
              <a:off x="1574640" y="4905360"/>
              <a:ext cx="360000" cy="629280"/>
            </a:xfrm>
            <a:prstGeom prst="rtTriangle">
              <a:avLst/>
            </a:prstGeom>
            <a:solidFill>
              <a:srgbClr val="ff9933"/>
            </a:solidFill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5" name=""/>
            <p:cNvSpPr/>
            <p:nvPr/>
          </p:nvSpPr>
          <p:spPr>
            <a:xfrm flipV="1" rot="16200000">
              <a:off x="1574640" y="4545360"/>
              <a:ext cx="360000" cy="629280"/>
            </a:xfrm>
            <a:prstGeom prst="rtTriangle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6" name=""/>
            <p:cNvSpPr/>
            <p:nvPr/>
          </p:nvSpPr>
          <p:spPr>
            <a:xfrm flipH="1" rot="16200000">
              <a:off x="1574640" y="4545360"/>
              <a:ext cx="360000" cy="629280"/>
            </a:xfrm>
            <a:prstGeom prst="rtTriangle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7" name=""/>
            <p:cNvSpPr/>
            <p:nvPr/>
          </p:nvSpPr>
          <p:spPr>
            <a:xfrm rot="16200000">
              <a:off x="1574640" y="4185360"/>
              <a:ext cx="360000" cy="629280"/>
            </a:xfrm>
            <a:prstGeom prst="rtTriangle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8" name=""/>
            <p:cNvSpPr/>
            <p:nvPr/>
          </p:nvSpPr>
          <p:spPr>
            <a:xfrm flipH="1" flipV="1" rot="16200000">
              <a:off x="1574640" y="4185360"/>
              <a:ext cx="360000" cy="629280"/>
            </a:xfrm>
            <a:prstGeom prst="rtTriangle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9" name=""/>
            <p:cNvSpPr/>
            <p:nvPr/>
          </p:nvSpPr>
          <p:spPr>
            <a:xfrm flipV="1" rot="16200000">
              <a:off x="1574640" y="3825360"/>
              <a:ext cx="360000" cy="629280"/>
            </a:xfrm>
            <a:prstGeom prst="rtTriangle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70" name="ZoneTexte 22"/>
          <p:cNvSpPr/>
          <p:nvPr/>
        </p:nvSpPr>
        <p:spPr>
          <a:xfrm>
            <a:off x="2326680" y="2342520"/>
            <a:ext cx="553320" cy="100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&lt;</a:t>
            </a:r>
            <a:endParaRPr b="0" lang="fr-FR" sz="6000" spc="-1" strike="noStrike">
              <a:solidFill>
                <a:srgbClr val="c9211e"/>
              </a:solidFill>
              <a:latin typeface="Arial"/>
            </a:endParaRPr>
          </a:p>
        </p:txBody>
      </p:sp>
      <p:sp>
        <p:nvSpPr>
          <p:cNvPr id="271" name=""/>
          <p:cNvSpPr/>
          <p:nvPr/>
        </p:nvSpPr>
        <p:spPr>
          <a:xfrm>
            <a:off x="3426120" y="362880"/>
            <a:ext cx="1076760" cy="53676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2" name=""/>
          <p:cNvSpPr/>
          <p:nvPr/>
        </p:nvSpPr>
        <p:spPr>
          <a:xfrm>
            <a:off x="7890120" y="3661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73" name="ZoneTexte 10"/>
              <p:cNvSpPr txBox="1"/>
              <p:nvPr/>
            </p:nvSpPr>
            <p:spPr>
              <a:xfrm>
                <a:off x="5291280" y="3740400"/>
                <a:ext cx="3000960" cy="7596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1,85</m:t>
                    </m:r>
                    <m:r>
                      <m:t xml:space="preserve">...</m:t>
                    </m:r>
                    <m:r>
                      <m:t xml:space="preserve">1,83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74" name="ZoneTexte 19"/>
          <p:cNvSpPr/>
          <p:nvPr/>
        </p:nvSpPr>
        <p:spPr>
          <a:xfrm>
            <a:off x="6480000" y="3496320"/>
            <a:ext cx="553320" cy="100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&gt;</a:t>
            </a:r>
            <a:endParaRPr b="0" lang="fr-FR" sz="6000" spc="-1" strike="noStrike">
              <a:solidFill>
                <a:srgbClr val="c9211e"/>
              </a:solidFill>
              <a:latin typeface="Arial"/>
            </a:endParaRPr>
          </a:p>
        </p:txBody>
      </p:sp>
      <p:sp>
        <p:nvSpPr>
          <p:cNvPr id="275" name="PlaceHolder 20"/>
          <p:cNvSpPr/>
          <p:nvPr/>
        </p:nvSpPr>
        <p:spPr>
          <a:xfrm>
            <a:off x="4823640" y="1620000"/>
            <a:ext cx="3996360" cy="12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4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quatre-vingt-cinq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quatre-vingt-trois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2" name=""/>
          <p:cNvSpPr/>
          <p:nvPr/>
        </p:nvSpPr>
        <p:spPr>
          <a:xfrm>
            <a:off x="7890120" y="3661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3" name="PlaceHolder 3"/>
          <p:cNvSpPr/>
          <p:nvPr/>
        </p:nvSpPr>
        <p:spPr>
          <a:xfrm>
            <a:off x="4643640" y="900000"/>
            <a:ext cx="3636360" cy="5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Écoute et compare.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4" name=""/>
          <p:cNvSpPr/>
          <p:nvPr/>
        </p:nvSpPr>
        <p:spPr>
          <a:xfrm flipV="1">
            <a:off x="45018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95" name="ZoneTexte 1"/>
              <p:cNvSpPr txBox="1"/>
              <p:nvPr/>
            </p:nvSpPr>
            <p:spPr>
              <a:xfrm>
                <a:off x="1440000" y="2160000"/>
                <a:ext cx="1641600" cy="16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96" name=""/>
          <p:cNvSpPr/>
          <p:nvPr/>
        </p:nvSpPr>
        <p:spPr>
          <a:xfrm>
            <a:off x="3426120" y="362880"/>
            <a:ext cx="1076760" cy="53676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7" name="PlaceHolder 9"/>
          <p:cNvSpPr txBox="1"/>
          <p:nvPr/>
        </p:nvSpPr>
        <p:spPr>
          <a:xfrm>
            <a:off x="373680" y="812880"/>
            <a:ext cx="3946680" cy="626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compare.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8" name="PlaceHolder 12"/>
          <p:cNvSpPr/>
          <p:nvPr/>
        </p:nvSpPr>
        <p:spPr>
          <a:xfrm>
            <a:off x="4823640" y="1620000"/>
            <a:ext cx="3636360" cy="12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9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treize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quatre-vingt-douze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5800" cy="60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1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102" name="ZoneTexte 2"/>
              <p:cNvSpPr txBox="1"/>
              <p:nvPr/>
            </p:nvSpPr>
            <p:spPr>
              <a:xfrm>
                <a:off x="1440000" y="2160000"/>
                <a:ext cx="1641600" cy="16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03" name="Rectangle 1"/>
          <p:cNvSpPr/>
          <p:nvPr/>
        </p:nvSpPr>
        <p:spPr>
          <a:xfrm>
            <a:off x="1080000" y="3780000"/>
            <a:ext cx="540000" cy="27000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4" name="Rectangle 2"/>
          <p:cNvSpPr/>
          <p:nvPr/>
        </p:nvSpPr>
        <p:spPr>
          <a:xfrm>
            <a:off x="1621800" y="378000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5" name="Rectangle 14"/>
          <p:cNvSpPr/>
          <p:nvPr/>
        </p:nvSpPr>
        <p:spPr>
          <a:xfrm>
            <a:off x="1620000" y="405000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6" name="Rectangle 3"/>
          <p:cNvSpPr/>
          <p:nvPr/>
        </p:nvSpPr>
        <p:spPr>
          <a:xfrm>
            <a:off x="1081800" y="404892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7" name="Rectangle 13"/>
          <p:cNvSpPr/>
          <p:nvPr/>
        </p:nvSpPr>
        <p:spPr>
          <a:xfrm>
            <a:off x="1080000" y="431892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8" name="Rectangle 22"/>
          <p:cNvSpPr/>
          <p:nvPr/>
        </p:nvSpPr>
        <p:spPr>
          <a:xfrm>
            <a:off x="1080000" y="458892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9" name="Rectangle 25"/>
          <p:cNvSpPr/>
          <p:nvPr/>
        </p:nvSpPr>
        <p:spPr>
          <a:xfrm>
            <a:off x="1621800" y="431892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0" name="Rectangle 26"/>
          <p:cNvSpPr/>
          <p:nvPr/>
        </p:nvSpPr>
        <p:spPr>
          <a:xfrm>
            <a:off x="1620000" y="458892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1" name="Rectangle 27"/>
          <p:cNvSpPr/>
          <p:nvPr/>
        </p:nvSpPr>
        <p:spPr>
          <a:xfrm>
            <a:off x="2520000" y="3781080"/>
            <a:ext cx="538920" cy="53892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2" name="Rectangle 28"/>
          <p:cNvSpPr/>
          <p:nvPr/>
        </p:nvSpPr>
        <p:spPr>
          <a:xfrm>
            <a:off x="3061800" y="3781080"/>
            <a:ext cx="538920" cy="53892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3" name="Rectangle 29"/>
          <p:cNvSpPr/>
          <p:nvPr/>
        </p:nvSpPr>
        <p:spPr>
          <a:xfrm>
            <a:off x="2520000" y="4321080"/>
            <a:ext cx="538920" cy="53892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4" name="Rectangle 30"/>
          <p:cNvSpPr/>
          <p:nvPr/>
        </p:nvSpPr>
        <p:spPr>
          <a:xfrm>
            <a:off x="3061800" y="4321080"/>
            <a:ext cx="538920" cy="53892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5" name="ZoneTexte 23"/>
          <p:cNvSpPr/>
          <p:nvPr/>
        </p:nvSpPr>
        <p:spPr>
          <a:xfrm>
            <a:off x="1980000" y="2340000"/>
            <a:ext cx="553320" cy="100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&lt;</a:t>
            </a:r>
            <a:endParaRPr b="0" lang="fr-FR" sz="6000" spc="-1" strike="noStrike">
              <a:solidFill>
                <a:srgbClr val="c9211e"/>
              </a:solidFill>
              <a:latin typeface="Arial"/>
            </a:endParaRPr>
          </a:p>
        </p:txBody>
      </p:sp>
      <p:sp>
        <p:nvSpPr>
          <p:cNvPr id="116" name=""/>
          <p:cNvSpPr/>
          <p:nvPr/>
        </p:nvSpPr>
        <p:spPr>
          <a:xfrm>
            <a:off x="3426120" y="362880"/>
            <a:ext cx="1076760" cy="53676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7" name=""/>
          <p:cNvSpPr/>
          <p:nvPr/>
        </p:nvSpPr>
        <p:spPr>
          <a:xfrm>
            <a:off x="7890120" y="3661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18" name="ZoneTexte 7"/>
              <p:cNvSpPr txBox="1"/>
              <p:nvPr/>
            </p:nvSpPr>
            <p:spPr>
              <a:xfrm>
                <a:off x="5290920" y="3740400"/>
                <a:ext cx="2989080" cy="7596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1,13</m:t>
                    </m:r>
                    <m:r>
                      <m:t xml:space="preserve">...</m:t>
                    </m:r>
                    <m:r>
                      <m:t xml:space="preserve">1,92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19" name="PlaceHolder 11"/>
          <p:cNvSpPr/>
          <p:nvPr/>
        </p:nvSpPr>
        <p:spPr>
          <a:xfrm>
            <a:off x="4823640" y="1620000"/>
            <a:ext cx="3636360" cy="12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9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treize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quatre-vingt-douze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  <p:sp>
        <p:nvSpPr>
          <p:cNvPr id="120" name="ZoneTexte 21"/>
          <p:cNvSpPr/>
          <p:nvPr/>
        </p:nvSpPr>
        <p:spPr>
          <a:xfrm>
            <a:off x="6480000" y="3496320"/>
            <a:ext cx="553320" cy="100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&lt;</a:t>
            </a:r>
            <a:endParaRPr b="0" lang="fr-FR" sz="6000" spc="-1" strike="noStrike">
              <a:solidFill>
                <a:srgbClr val="c9211e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2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123" name="ZoneTexte 24"/>
              <p:cNvSpPr txBox="1"/>
              <p:nvPr/>
            </p:nvSpPr>
            <p:spPr>
              <a:xfrm>
                <a:off x="1440000" y="2160000"/>
                <a:ext cx="1923480" cy="16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24" name=""/>
          <p:cNvSpPr/>
          <p:nvPr/>
        </p:nvSpPr>
        <p:spPr>
          <a:xfrm>
            <a:off x="3426120" y="362880"/>
            <a:ext cx="1076760" cy="53676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 txBox="1"/>
          <p:nvPr/>
        </p:nvSpPr>
        <p:spPr>
          <a:xfrm>
            <a:off x="373680" y="812880"/>
            <a:ext cx="3946680" cy="626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compare.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6" name=""/>
          <p:cNvSpPr/>
          <p:nvPr/>
        </p:nvSpPr>
        <p:spPr>
          <a:xfrm>
            <a:off x="7890120" y="3661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13"/>
          <p:cNvSpPr/>
          <p:nvPr/>
        </p:nvSpPr>
        <p:spPr>
          <a:xfrm>
            <a:off x="4823640" y="1620000"/>
            <a:ext cx="3996360" cy="12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6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soixante-quinze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soixante-neuf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5800" cy="60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0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131" name="ZoneTexte 4"/>
              <p:cNvSpPr txBox="1"/>
              <p:nvPr/>
            </p:nvSpPr>
            <p:spPr>
              <a:xfrm>
                <a:off x="1440360" y="2160000"/>
                <a:ext cx="1923480" cy="16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32" name="ZoneTexte 25"/>
          <p:cNvSpPr/>
          <p:nvPr/>
        </p:nvSpPr>
        <p:spPr>
          <a:xfrm>
            <a:off x="1980000" y="2340000"/>
            <a:ext cx="553320" cy="100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&gt;</a:t>
            </a:r>
            <a:endParaRPr b="0" lang="fr-FR" sz="6000" spc="-1" strike="noStrike">
              <a:solidFill>
                <a:srgbClr val="c9211e"/>
              </a:solidFill>
              <a:latin typeface="Arial"/>
            </a:endParaRPr>
          </a:p>
        </p:txBody>
      </p:sp>
      <p:grpSp>
        <p:nvGrpSpPr>
          <p:cNvPr id="133" name=""/>
          <p:cNvGrpSpPr/>
          <p:nvPr/>
        </p:nvGrpSpPr>
        <p:grpSpPr>
          <a:xfrm>
            <a:off x="900000" y="3960000"/>
            <a:ext cx="1222920" cy="1222920"/>
            <a:chOff x="900000" y="3960000"/>
            <a:chExt cx="1222920" cy="1222920"/>
          </a:xfrm>
        </p:grpSpPr>
        <p:grpSp>
          <p:nvGrpSpPr>
            <p:cNvPr id="134" name="Groupe 1"/>
            <p:cNvGrpSpPr/>
            <p:nvPr/>
          </p:nvGrpSpPr>
          <p:grpSpPr>
            <a:xfrm>
              <a:off x="900000" y="3960000"/>
              <a:ext cx="1222920" cy="1222920"/>
              <a:chOff x="900000" y="3960000"/>
              <a:chExt cx="1222920" cy="1222920"/>
            </a:xfrm>
          </p:grpSpPr>
          <p:grpSp>
            <p:nvGrpSpPr>
              <p:cNvPr id="135" name="Groupe 2"/>
              <p:cNvGrpSpPr/>
              <p:nvPr/>
            </p:nvGrpSpPr>
            <p:grpSpPr>
              <a:xfrm>
                <a:off x="900000" y="3960000"/>
                <a:ext cx="1222920" cy="1222920"/>
                <a:chOff x="900000" y="3960000"/>
                <a:chExt cx="1222920" cy="1222920"/>
              </a:xfrm>
            </p:grpSpPr>
            <p:sp>
              <p:nvSpPr>
                <p:cNvPr id="136" name="Ellipse 1"/>
                <p:cNvSpPr/>
                <p:nvPr/>
              </p:nvSpPr>
              <p:spPr>
                <a:xfrm>
                  <a:off x="900000" y="3960000"/>
                  <a:ext cx="1222920" cy="122292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cxnSp>
              <p:nvCxnSpPr>
                <p:cNvPr id="137" name="Connecteur droit 1"/>
                <p:cNvCxnSpPr/>
                <p:nvPr/>
              </p:nvCxnSpPr>
              <p:spPr>
                <a:xfrm flipH="1" flipV="1">
                  <a:off x="1216080" y="4038840"/>
                  <a:ext cx="592560" cy="1083240"/>
                </a:xfrm>
                <a:prstGeom prst="straightConnector1">
                  <a:avLst/>
                </a:prstGeom>
                <a:ln w="0">
                  <a:solidFill>
                    <a:srgbClr val="000000"/>
                  </a:solidFill>
                </a:ln>
              </p:spPr>
            </p:cxnSp>
          </p:grpSp>
          <p:cxnSp>
            <p:nvCxnSpPr>
              <p:cNvPr id="138" name="Connecteur droit 2"/>
              <p:cNvCxnSpPr>
                <a:stCxn id="136" idx="6"/>
                <a:endCxn id="136" idx="2"/>
              </p:cNvCxnSpPr>
              <p:nvPr/>
            </p:nvCxnSpPr>
            <p:spPr>
              <a:xfrm flipH="1">
                <a:off x="900000" y="4571640"/>
                <a:ext cx="1223280" cy="36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139" name="Connecteur droit 3"/>
              <p:cNvCxnSpPr/>
              <p:nvPr/>
            </p:nvCxnSpPr>
            <p:spPr>
              <a:xfrm flipH="1">
                <a:off x="1212840" y="4038840"/>
                <a:ext cx="595800" cy="106704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</p:grpSp>
        <p:sp>
          <p:nvSpPr>
            <p:cNvPr id="140" name="Arc partiel 3"/>
            <p:cNvSpPr/>
            <p:nvPr/>
          </p:nvSpPr>
          <p:spPr>
            <a:xfrm>
              <a:off x="900000" y="3960000"/>
              <a:ext cx="1222920" cy="1222920"/>
            </a:xfrm>
            <a:prstGeom prst="pie">
              <a:avLst>
                <a:gd name="adj1" fmla="val 0"/>
                <a:gd name="adj2" fmla="val 17982398"/>
              </a:avLst>
            </a:prstGeom>
            <a:solidFill>
              <a:srgbClr val="4472c4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41" name=""/>
          <p:cNvGrpSpPr/>
          <p:nvPr/>
        </p:nvGrpSpPr>
        <p:grpSpPr>
          <a:xfrm>
            <a:off x="2520000" y="3960000"/>
            <a:ext cx="1276920" cy="1277280"/>
            <a:chOff x="2520000" y="3960000"/>
            <a:chExt cx="1276920" cy="1277280"/>
          </a:xfrm>
        </p:grpSpPr>
        <p:grpSp>
          <p:nvGrpSpPr>
            <p:cNvPr id="142" name="Groupe 3"/>
            <p:cNvGrpSpPr/>
            <p:nvPr/>
          </p:nvGrpSpPr>
          <p:grpSpPr>
            <a:xfrm>
              <a:off x="2557080" y="3987000"/>
              <a:ext cx="1222920" cy="1222920"/>
              <a:chOff x="2557080" y="3987000"/>
              <a:chExt cx="1222920" cy="1222920"/>
            </a:xfrm>
          </p:grpSpPr>
          <p:grpSp>
            <p:nvGrpSpPr>
              <p:cNvPr id="143" name="Groupe 4"/>
              <p:cNvGrpSpPr/>
              <p:nvPr/>
            </p:nvGrpSpPr>
            <p:grpSpPr>
              <a:xfrm>
                <a:off x="2557080" y="3987000"/>
                <a:ext cx="1222920" cy="1222920"/>
                <a:chOff x="2557080" y="3987000"/>
                <a:chExt cx="1222920" cy="1222920"/>
              </a:xfrm>
            </p:grpSpPr>
            <p:sp>
              <p:nvSpPr>
                <p:cNvPr id="144" name="Ellipse 2"/>
                <p:cNvSpPr/>
                <p:nvPr/>
              </p:nvSpPr>
              <p:spPr>
                <a:xfrm>
                  <a:off x="2557080" y="3987000"/>
                  <a:ext cx="1222920" cy="122292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cxnSp>
              <p:nvCxnSpPr>
                <p:cNvPr id="145" name="Connecteur droit 4"/>
                <p:cNvCxnSpPr/>
                <p:nvPr/>
              </p:nvCxnSpPr>
              <p:spPr>
                <a:xfrm flipH="1" flipV="1">
                  <a:off x="2873160" y="4065840"/>
                  <a:ext cx="592560" cy="1083240"/>
                </a:xfrm>
                <a:prstGeom prst="straightConnector1">
                  <a:avLst/>
                </a:prstGeom>
                <a:ln w="0">
                  <a:solidFill>
                    <a:srgbClr val="000000"/>
                  </a:solidFill>
                </a:ln>
              </p:spPr>
            </p:cxnSp>
          </p:grpSp>
          <p:cxnSp>
            <p:nvCxnSpPr>
              <p:cNvPr id="146" name="Connecteur droit 5"/>
              <p:cNvCxnSpPr>
                <a:stCxn id="144" idx="6"/>
                <a:endCxn id="144" idx="2"/>
              </p:cNvCxnSpPr>
              <p:nvPr/>
            </p:nvCxnSpPr>
            <p:spPr>
              <a:xfrm flipH="1">
                <a:off x="2557080" y="4598640"/>
                <a:ext cx="1223280" cy="36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147" name="Connecteur droit 6"/>
              <p:cNvCxnSpPr/>
              <p:nvPr/>
            </p:nvCxnSpPr>
            <p:spPr>
              <a:xfrm flipH="1">
                <a:off x="2861280" y="4065840"/>
                <a:ext cx="595800" cy="106704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148" name="Connecteur droit 7"/>
              <p:cNvCxnSpPr>
                <a:stCxn id="143" idx="4294967295"/>
                <a:endCxn id="143" idx="-1"/>
              </p:cNvCxnSpPr>
              <p:nvPr/>
            </p:nvCxnSpPr>
            <p:spPr>
              <a:xfrm>
                <a:off x="3168360" y="3987000"/>
                <a:ext cx="360" cy="36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</p:grpSp>
        <p:sp>
          <p:nvSpPr>
            <p:cNvPr id="149" name="Arc partiel 2"/>
            <p:cNvSpPr/>
            <p:nvPr/>
          </p:nvSpPr>
          <p:spPr>
            <a:xfrm rot="10644600">
              <a:off x="2546640" y="3987000"/>
              <a:ext cx="1222920" cy="1222920"/>
            </a:xfrm>
            <a:prstGeom prst="pie">
              <a:avLst>
                <a:gd name="adj1" fmla="val 16288184"/>
                <a:gd name="adj2" fmla="val 7313676"/>
              </a:avLst>
            </a:prstGeom>
            <a:solidFill>
              <a:srgbClr val="4472c4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grpSp>
          <p:nvGrpSpPr>
            <p:cNvPr id="150" name="Groupe 6"/>
            <p:cNvGrpSpPr/>
            <p:nvPr/>
          </p:nvGrpSpPr>
          <p:grpSpPr>
            <a:xfrm>
              <a:off x="2557080" y="3985200"/>
              <a:ext cx="1222920" cy="1222920"/>
              <a:chOff x="2557080" y="3985200"/>
              <a:chExt cx="1222920" cy="1222920"/>
            </a:xfrm>
          </p:grpSpPr>
          <p:grpSp>
            <p:nvGrpSpPr>
              <p:cNvPr id="151" name="Groupe 7"/>
              <p:cNvGrpSpPr/>
              <p:nvPr/>
            </p:nvGrpSpPr>
            <p:grpSpPr>
              <a:xfrm>
                <a:off x="2557080" y="3985200"/>
                <a:ext cx="1222920" cy="1222920"/>
                <a:chOff x="2557080" y="3985200"/>
                <a:chExt cx="1222920" cy="1222920"/>
              </a:xfrm>
            </p:grpSpPr>
            <p:sp>
              <p:nvSpPr>
                <p:cNvPr id="152" name="Ellipse 3"/>
                <p:cNvSpPr/>
                <p:nvPr/>
              </p:nvSpPr>
              <p:spPr>
                <a:xfrm rot="16200000">
                  <a:off x="2557080" y="3985200"/>
                  <a:ext cx="1222920" cy="1222920"/>
                </a:xfrm>
                <a:prstGeom prst="ellipse">
                  <a:avLst/>
                </a:prstGeom>
                <a:noFill/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cxnSp>
              <p:nvCxnSpPr>
                <p:cNvPr id="153" name="Connecteur droit 8"/>
                <p:cNvCxnSpPr/>
                <p:nvPr/>
              </p:nvCxnSpPr>
              <p:spPr>
                <a:xfrm flipH="1">
                  <a:off x="2635920" y="4299840"/>
                  <a:ext cx="1083240" cy="592560"/>
                </a:xfrm>
                <a:prstGeom prst="straightConnector1">
                  <a:avLst/>
                </a:prstGeom>
                <a:ln w="0">
                  <a:solidFill>
                    <a:srgbClr val="000000"/>
                  </a:solidFill>
                </a:ln>
              </p:spPr>
            </p:cxnSp>
          </p:grpSp>
          <p:cxnSp>
            <p:nvCxnSpPr>
              <p:cNvPr id="154" name="Connecteur droit 9"/>
              <p:cNvCxnSpPr>
                <a:stCxn id="152" idx="6"/>
                <a:endCxn id="152" idx="2"/>
              </p:cNvCxnSpPr>
              <p:nvPr/>
            </p:nvCxnSpPr>
            <p:spPr>
              <a:xfrm>
                <a:off x="3168720" y="3985560"/>
                <a:ext cx="360" cy="122292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155" name="Connecteur droit 10"/>
              <p:cNvCxnSpPr/>
              <p:nvPr/>
            </p:nvCxnSpPr>
            <p:spPr>
              <a:xfrm>
                <a:off x="2635920" y="4308480"/>
                <a:ext cx="1067040" cy="59580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  <p:cxnSp>
            <p:nvCxnSpPr>
              <p:cNvPr id="156" name="Connecteur droit 11"/>
              <p:cNvCxnSpPr>
                <a:stCxn id="151" idx="4294967295"/>
                <a:endCxn id="151" idx="-1"/>
              </p:cNvCxnSpPr>
              <p:nvPr/>
            </p:nvCxnSpPr>
            <p:spPr>
              <a:xfrm>
                <a:off x="3168360" y="3985200"/>
                <a:ext cx="360" cy="360"/>
              </a:xfrm>
              <a:prstGeom prst="straightConnector1">
                <a:avLst/>
              </a:prstGeom>
              <a:ln w="0">
                <a:solidFill>
                  <a:srgbClr val="000000"/>
                </a:solidFill>
              </a:ln>
            </p:spPr>
          </p:cxnSp>
        </p:grpSp>
      </p:grpSp>
      <p:sp>
        <p:nvSpPr>
          <p:cNvPr id="157" name=""/>
          <p:cNvSpPr/>
          <p:nvPr/>
        </p:nvSpPr>
        <p:spPr>
          <a:xfrm>
            <a:off x="3426120" y="362880"/>
            <a:ext cx="1076760" cy="53676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8" name=""/>
          <p:cNvSpPr/>
          <p:nvPr/>
        </p:nvSpPr>
        <p:spPr>
          <a:xfrm>
            <a:off x="7890120" y="3661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9" name="PlaceHolder 14"/>
          <p:cNvSpPr/>
          <p:nvPr/>
        </p:nvSpPr>
        <p:spPr>
          <a:xfrm>
            <a:off x="4823640" y="1620000"/>
            <a:ext cx="3996360" cy="12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6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soixante-quinze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soixante-neuf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60" name="ZoneTexte 6"/>
              <p:cNvSpPr txBox="1"/>
              <p:nvPr/>
            </p:nvSpPr>
            <p:spPr>
              <a:xfrm>
                <a:off x="5291280" y="3740400"/>
                <a:ext cx="2995200" cy="7596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1,75</m:t>
                    </m:r>
                    <m:r>
                      <m:t xml:space="preserve">...</m:t>
                    </m:r>
                    <m:r>
                      <m:t xml:space="preserve">1,69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61" name="ZoneTexte 8"/>
          <p:cNvSpPr/>
          <p:nvPr/>
        </p:nvSpPr>
        <p:spPr>
          <a:xfrm>
            <a:off x="6480000" y="3496320"/>
            <a:ext cx="553320" cy="100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&gt;</a:t>
            </a:r>
            <a:endParaRPr b="0" lang="fr-FR" sz="6000" spc="-1" strike="noStrike">
              <a:solidFill>
                <a:srgbClr val="c9211e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3" name="ZoneTexte 3"/>
          <p:cNvSpPr/>
          <p:nvPr/>
        </p:nvSpPr>
        <p:spPr>
          <a:xfrm>
            <a:off x="5018760" y="2752920"/>
            <a:ext cx="52200" cy="82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4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165" name="ZoneTexte 16"/>
              <p:cNvSpPr txBox="1"/>
              <p:nvPr/>
            </p:nvSpPr>
            <p:spPr>
              <a:xfrm>
                <a:off x="1440360" y="2160000"/>
                <a:ext cx="1643760" cy="16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66" name=""/>
          <p:cNvSpPr/>
          <p:nvPr/>
        </p:nvSpPr>
        <p:spPr>
          <a:xfrm>
            <a:off x="3426120" y="362880"/>
            <a:ext cx="1076760" cy="53676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7" name="PlaceHolder 5"/>
          <p:cNvSpPr txBox="1"/>
          <p:nvPr/>
        </p:nvSpPr>
        <p:spPr>
          <a:xfrm>
            <a:off x="373680" y="812880"/>
            <a:ext cx="3946680" cy="626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compare.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8" name=""/>
          <p:cNvSpPr/>
          <p:nvPr/>
        </p:nvSpPr>
        <p:spPr>
          <a:xfrm>
            <a:off x="7890120" y="3661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9" name="PlaceHolder 15"/>
          <p:cNvSpPr/>
          <p:nvPr/>
        </p:nvSpPr>
        <p:spPr>
          <a:xfrm>
            <a:off x="4823640" y="1620000"/>
            <a:ext cx="3996360" cy="12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6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quatre virgule zéro trois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trois virgule quatre-vingts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5800" cy="60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2" name="ZoneTexte 3"/>
          <p:cNvSpPr/>
          <p:nvPr/>
        </p:nvSpPr>
        <p:spPr>
          <a:xfrm>
            <a:off x="7333560" y="2946600"/>
            <a:ext cx="52200" cy="82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3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174" name="ZoneTexte 17"/>
              <p:cNvSpPr txBox="1"/>
              <p:nvPr/>
            </p:nvSpPr>
            <p:spPr>
              <a:xfrm>
                <a:off x="1440360" y="2162520"/>
                <a:ext cx="1643760" cy="16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75" name="Rectangle 6"/>
          <p:cNvSpPr/>
          <p:nvPr/>
        </p:nvSpPr>
        <p:spPr>
          <a:xfrm>
            <a:off x="2520000" y="4592520"/>
            <a:ext cx="540000" cy="27000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6" name="Rectangle 50"/>
          <p:cNvSpPr/>
          <p:nvPr/>
        </p:nvSpPr>
        <p:spPr>
          <a:xfrm>
            <a:off x="3061800" y="378360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7" name="Rectangle 51"/>
          <p:cNvSpPr/>
          <p:nvPr/>
        </p:nvSpPr>
        <p:spPr>
          <a:xfrm>
            <a:off x="3060000" y="405360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8" name="Rectangle 52"/>
          <p:cNvSpPr/>
          <p:nvPr/>
        </p:nvSpPr>
        <p:spPr>
          <a:xfrm>
            <a:off x="2521800" y="405252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9" name="Rectangle 53"/>
          <p:cNvSpPr/>
          <p:nvPr/>
        </p:nvSpPr>
        <p:spPr>
          <a:xfrm>
            <a:off x="2520000" y="432252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0" name="Rectangle 54"/>
          <p:cNvSpPr/>
          <p:nvPr/>
        </p:nvSpPr>
        <p:spPr>
          <a:xfrm>
            <a:off x="3061800" y="432252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1" name="Rectangle 55"/>
          <p:cNvSpPr/>
          <p:nvPr/>
        </p:nvSpPr>
        <p:spPr>
          <a:xfrm>
            <a:off x="3060000" y="459252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2" name="Rectangle 56"/>
          <p:cNvSpPr/>
          <p:nvPr/>
        </p:nvSpPr>
        <p:spPr>
          <a:xfrm>
            <a:off x="1441800" y="3782520"/>
            <a:ext cx="538920" cy="53892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Rectangle 57"/>
          <p:cNvSpPr/>
          <p:nvPr/>
        </p:nvSpPr>
        <p:spPr>
          <a:xfrm>
            <a:off x="900000" y="4322520"/>
            <a:ext cx="538920" cy="53892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4" name="Rectangle 58"/>
          <p:cNvSpPr/>
          <p:nvPr/>
        </p:nvSpPr>
        <p:spPr>
          <a:xfrm>
            <a:off x="1438920" y="4321440"/>
            <a:ext cx="538920" cy="53892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5" name="Rectangle 59"/>
          <p:cNvSpPr/>
          <p:nvPr/>
        </p:nvSpPr>
        <p:spPr>
          <a:xfrm>
            <a:off x="901080" y="3782520"/>
            <a:ext cx="538920" cy="53892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6" name="Rectangle 60"/>
          <p:cNvSpPr/>
          <p:nvPr/>
        </p:nvSpPr>
        <p:spPr>
          <a:xfrm>
            <a:off x="2520000" y="4322520"/>
            <a:ext cx="540000" cy="27000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7" name="Rectangle 61"/>
          <p:cNvSpPr/>
          <p:nvPr/>
        </p:nvSpPr>
        <p:spPr>
          <a:xfrm>
            <a:off x="2520000" y="3782520"/>
            <a:ext cx="540000" cy="27000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8" name="ZoneTexte 27"/>
          <p:cNvSpPr/>
          <p:nvPr/>
        </p:nvSpPr>
        <p:spPr>
          <a:xfrm>
            <a:off x="1980000" y="2342520"/>
            <a:ext cx="553320" cy="100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=</a:t>
            </a:r>
            <a:endParaRPr b="0" lang="fr-FR" sz="6000" spc="-1" strike="noStrike">
              <a:solidFill>
                <a:srgbClr val="c9211e"/>
              </a:solidFill>
              <a:latin typeface="Arial"/>
            </a:endParaRPr>
          </a:p>
        </p:txBody>
      </p:sp>
      <p:sp>
        <p:nvSpPr>
          <p:cNvPr id="189" name=""/>
          <p:cNvSpPr/>
          <p:nvPr/>
        </p:nvSpPr>
        <p:spPr>
          <a:xfrm>
            <a:off x="3426120" y="362880"/>
            <a:ext cx="1076760" cy="53676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0" name=""/>
          <p:cNvSpPr/>
          <p:nvPr/>
        </p:nvSpPr>
        <p:spPr>
          <a:xfrm>
            <a:off x="7890120" y="3661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1" name="PlaceHolder 16"/>
          <p:cNvSpPr/>
          <p:nvPr/>
        </p:nvSpPr>
        <p:spPr>
          <a:xfrm>
            <a:off x="4823640" y="1620000"/>
            <a:ext cx="3996360" cy="12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6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quatre virgule zéro trois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trois virgule quatre-vingts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92" name="ZoneTexte 9"/>
              <p:cNvSpPr txBox="1"/>
              <p:nvPr/>
            </p:nvSpPr>
            <p:spPr>
              <a:xfrm>
                <a:off x="5291280" y="3740400"/>
                <a:ext cx="3027960" cy="7596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4,03</m:t>
                    </m:r>
                    <m:r>
                      <m:t xml:space="preserve">...</m:t>
                    </m:r>
                    <m:r>
                      <m:t xml:space="preserve">3,80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93" name="ZoneTexte 12"/>
          <p:cNvSpPr/>
          <p:nvPr/>
        </p:nvSpPr>
        <p:spPr>
          <a:xfrm>
            <a:off x="6480000" y="3496320"/>
            <a:ext cx="553320" cy="100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&gt;</a:t>
            </a:r>
            <a:endParaRPr b="0" lang="fr-FR" sz="6000" spc="-1" strike="noStrike">
              <a:solidFill>
                <a:srgbClr val="c9211e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" dur="indefinite" restart="never" nodeType="tmRoot">
          <p:childTnLst>
            <p:seq>
              <p:cTn id="9" dur="indefinite" nodeType="mainSeq"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95" name="ZoneTexte 11"/>
          <p:cNvSpPr/>
          <p:nvPr/>
        </p:nvSpPr>
        <p:spPr>
          <a:xfrm>
            <a:off x="5770800" y="2942280"/>
            <a:ext cx="52200" cy="82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96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97" name=""/>
          <p:cNvSpPr/>
          <p:nvPr/>
        </p:nvSpPr>
        <p:spPr>
          <a:xfrm>
            <a:off x="3425760" y="363240"/>
            <a:ext cx="1076760" cy="53676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8" name="PlaceHolder 6"/>
          <p:cNvSpPr txBox="1"/>
          <p:nvPr/>
        </p:nvSpPr>
        <p:spPr>
          <a:xfrm>
            <a:off x="373320" y="813240"/>
            <a:ext cx="3946680" cy="626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compare.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99" name="ZoneTexte 18"/>
              <p:cNvSpPr txBox="1"/>
              <p:nvPr/>
            </p:nvSpPr>
            <p:spPr>
              <a:xfrm>
                <a:off x="1440360" y="2160000"/>
                <a:ext cx="1940400" cy="16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200" name=""/>
          <p:cNvSpPr/>
          <p:nvPr/>
        </p:nvSpPr>
        <p:spPr>
          <a:xfrm>
            <a:off x="7890120" y="3661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1" name="PlaceHolder 17"/>
          <p:cNvSpPr/>
          <p:nvPr/>
        </p:nvSpPr>
        <p:spPr>
          <a:xfrm>
            <a:off x="4823640" y="1620000"/>
            <a:ext cx="3996360" cy="12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zéro virgule sept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un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" dur="indefinite" restart="never" nodeType="tmRoot">
          <p:childTnLst>
            <p:seq>
              <p:cTn id="16" dur="indefinite" nodeType="mainSeq"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03" name="ZoneTexte 15"/>
          <p:cNvSpPr/>
          <p:nvPr/>
        </p:nvSpPr>
        <p:spPr>
          <a:xfrm>
            <a:off x="5770800" y="2942280"/>
            <a:ext cx="52200" cy="82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4" name=""/>
          <p:cNvSpPr/>
          <p:nvPr/>
        </p:nvSpPr>
        <p:spPr>
          <a:xfrm flipV="1">
            <a:off x="450216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5" name=""/>
          <p:cNvSpPr/>
          <p:nvPr/>
        </p:nvSpPr>
        <p:spPr>
          <a:xfrm>
            <a:off x="3425760" y="363240"/>
            <a:ext cx="1076760" cy="536760"/>
          </a:xfrm>
          <a:prstGeom prst="roundRect">
            <a:avLst>
              <a:gd name="adj" fmla="val 16398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6" name="PlaceHolder 8"/>
          <p:cNvSpPr txBox="1"/>
          <p:nvPr/>
        </p:nvSpPr>
        <p:spPr>
          <a:xfrm>
            <a:off x="373320" y="813240"/>
            <a:ext cx="3946680" cy="626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compare.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207" name=""/>
          <p:cNvGrpSpPr/>
          <p:nvPr/>
        </p:nvGrpSpPr>
        <p:grpSpPr>
          <a:xfrm>
            <a:off x="1440000" y="3960000"/>
            <a:ext cx="720000" cy="2160000"/>
            <a:chOff x="1440000" y="3960000"/>
            <a:chExt cx="720000" cy="2160000"/>
          </a:xfrm>
        </p:grpSpPr>
        <p:sp>
          <p:nvSpPr>
            <p:cNvPr id="208" name="Rectangle 4"/>
            <p:cNvSpPr/>
            <p:nvPr/>
          </p:nvSpPr>
          <p:spPr>
            <a:xfrm rot="10800000">
              <a:off x="1440000" y="4608000"/>
              <a:ext cx="72000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09" name="Rectangle 7"/>
            <p:cNvSpPr/>
            <p:nvPr/>
          </p:nvSpPr>
          <p:spPr>
            <a:xfrm rot="10800000">
              <a:off x="1440000" y="4824000"/>
              <a:ext cx="72000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10" name="Rectangle 8"/>
            <p:cNvSpPr/>
            <p:nvPr/>
          </p:nvSpPr>
          <p:spPr>
            <a:xfrm rot="10800000">
              <a:off x="1440000" y="5040360"/>
              <a:ext cx="72000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11" name="Rectangle 9"/>
            <p:cNvSpPr/>
            <p:nvPr/>
          </p:nvSpPr>
          <p:spPr>
            <a:xfrm rot="10800000">
              <a:off x="1440000" y="5256360"/>
              <a:ext cx="72000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12" name="Rectangle 12"/>
            <p:cNvSpPr/>
            <p:nvPr/>
          </p:nvSpPr>
          <p:spPr>
            <a:xfrm rot="10800000">
              <a:off x="1440000" y="4392000"/>
              <a:ext cx="720000" cy="2156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13" name="Rectangle 10"/>
            <p:cNvSpPr/>
            <p:nvPr/>
          </p:nvSpPr>
          <p:spPr>
            <a:xfrm rot="10800000">
              <a:off x="1440000" y="4176000"/>
              <a:ext cx="720000" cy="2156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14" name="Rectangle 39"/>
            <p:cNvSpPr/>
            <p:nvPr/>
          </p:nvSpPr>
          <p:spPr>
            <a:xfrm rot="10800000">
              <a:off x="1440000" y="3960000"/>
              <a:ext cx="720000" cy="2160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15" name="Rectangle 40"/>
            <p:cNvSpPr/>
            <p:nvPr/>
          </p:nvSpPr>
          <p:spPr>
            <a:xfrm rot="10800000">
              <a:off x="1440000" y="5472360"/>
              <a:ext cx="720000" cy="21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16" name="Rectangle 41"/>
            <p:cNvSpPr/>
            <p:nvPr/>
          </p:nvSpPr>
          <p:spPr>
            <a:xfrm rot="10800000">
              <a:off x="1440000" y="5688000"/>
              <a:ext cx="720000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17" name="Rectangle 42"/>
            <p:cNvSpPr/>
            <p:nvPr/>
          </p:nvSpPr>
          <p:spPr>
            <a:xfrm rot="10800000">
              <a:off x="1440000" y="5904000"/>
              <a:ext cx="720000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mc:AlternateContent>
        <mc:Choice xmlns:a14="http://schemas.microsoft.com/office/drawing/2010/main" Requires="a14">
          <p:sp>
            <p:nvSpPr>
              <p:cNvPr id="218" name="ZoneTexte 26"/>
              <p:cNvSpPr txBox="1"/>
              <p:nvPr/>
            </p:nvSpPr>
            <p:spPr>
              <a:xfrm>
                <a:off x="1440360" y="2160000"/>
                <a:ext cx="1940400" cy="162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...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grpSp>
        <p:nvGrpSpPr>
          <p:cNvPr id="219" name=""/>
          <p:cNvGrpSpPr/>
          <p:nvPr/>
        </p:nvGrpSpPr>
        <p:grpSpPr>
          <a:xfrm>
            <a:off x="2880000" y="3960000"/>
            <a:ext cx="720000" cy="2160000"/>
            <a:chOff x="2880000" y="3960000"/>
            <a:chExt cx="720000" cy="2160000"/>
          </a:xfrm>
        </p:grpSpPr>
        <p:sp>
          <p:nvSpPr>
            <p:cNvPr id="220" name="Rectangle 43"/>
            <p:cNvSpPr/>
            <p:nvPr/>
          </p:nvSpPr>
          <p:spPr>
            <a:xfrm rot="10800000">
              <a:off x="2880000" y="4680360"/>
              <a:ext cx="720000" cy="359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21" name="Rectangle 44"/>
            <p:cNvSpPr/>
            <p:nvPr/>
          </p:nvSpPr>
          <p:spPr>
            <a:xfrm rot="10800000">
              <a:off x="2880000" y="5040360"/>
              <a:ext cx="720000" cy="359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22" name="Rectangle 45"/>
            <p:cNvSpPr/>
            <p:nvPr/>
          </p:nvSpPr>
          <p:spPr>
            <a:xfrm rot="10800000">
              <a:off x="2880000" y="5400360"/>
              <a:ext cx="720000" cy="35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23" name="Rectangle 46"/>
            <p:cNvSpPr/>
            <p:nvPr/>
          </p:nvSpPr>
          <p:spPr>
            <a:xfrm rot="10800000">
              <a:off x="2880000" y="5760360"/>
              <a:ext cx="720000" cy="35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24" name="Rectangle 47"/>
            <p:cNvSpPr/>
            <p:nvPr/>
          </p:nvSpPr>
          <p:spPr>
            <a:xfrm rot="10800000">
              <a:off x="2880000" y="4320000"/>
              <a:ext cx="720000" cy="3596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25" name="Rectangle 48"/>
            <p:cNvSpPr/>
            <p:nvPr/>
          </p:nvSpPr>
          <p:spPr>
            <a:xfrm rot="10800000">
              <a:off x="2880000" y="3960000"/>
              <a:ext cx="720000" cy="3596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26" name="Rectangle 49"/>
            <p:cNvSpPr/>
            <p:nvPr/>
          </p:nvSpPr>
          <p:spPr>
            <a:xfrm rot="10800000">
              <a:off x="2880000" y="4680720"/>
              <a:ext cx="720000" cy="3596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227" name="ZoneTexte 28"/>
          <p:cNvSpPr/>
          <p:nvPr/>
        </p:nvSpPr>
        <p:spPr>
          <a:xfrm>
            <a:off x="2326680" y="2342520"/>
            <a:ext cx="553320" cy="100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&lt;</a:t>
            </a:r>
            <a:endParaRPr b="0" lang="fr-FR" sz="6000" spc="-1" strike="noStrike">
              <a:solidFill>
                <a:srgbClr val="c9211e"/>
              </a:solidFill>
              <a:latin typeface="Arial"/>
            </a:endParaRPr>
          </a:p>
        </p:txBody>
      </p:sp>
      <p:sp>
        <p:nvSpPr>
          <p:cNvPr id="228" name=""/>
          <p:cNvSpPr/>
          <p:nvPr/>
        </p:nvSpPr>
        <p:spPr>
          <a:xfrm>
            <a:off x="7890120" y="3661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9" name="PlaceHolder 18"/>
          <p:cNvSpPr/>
          <p:nvPr/>
        </p:nvSpPr>
        <p:spPr>
          <a:xfrm>
            <a:off x="4823640" y="1620000"/>
            <a:ext cx="3996360" cy="12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zéro virgule sept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6c3c3"/>
                </a:solidFill>
                <a:latin typeface="Calibri"/>
                <a:ea typeface="DejaVu Sans"/>
              </a:rPr>
              <a:t>un virgule un</a:t>
            </a:r>
            <a:endParaRPr b="0" lang="fr-FR" sz="3600" spc="-1" strike="noStrike">
              <a:solidFill>
                <a:srgbClr val="c6c3c3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30" name="ZoneTexte 13"/>
              <p:cNvSpPr txBox="1"/>
              <p:nvPr/>
            </p:nvSpPr>
            <p:spPr>
              <a:xfrm>
                <a:off x="5291280" y="3740400"/>
                <a:ext cx="2338200" cy="7596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0,7</m:t>
                    </m:r>
                    <m:r>
                      <m:t xml:space="preserve">...</m:t>
                    </m:r>
                    <m:r>
                      <m:t xml:space="preserve">1,1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31" name="ZoneTexte 14"/>
          <p:cNvSpPr/>
          <p:nvPr/>
        </p:nvSpPr>
        <p:spPr>
          <a:xfrm>
            <a:off x="6120000" y="3496320"/>
            <a:ext cx="553320" cy="100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c9211e"/>
                </a:solidFill>
                <a:latin typeface="Calibri"/>
                <a:ea typeface="DejaVu Sans"/>
              </a:rPr>
              <a:t>&lt;</a:t>
            </a:r>
            <a:endParaRPr b="0" lang="fr-FR" sz="6000" spc="-1" strike="noStrike">
              <a:solidFill>
                <a:srgbClr val="c9211e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" dur="indefinite" restart="never" nodeType="tmRoot">
          <p:childTnLst>
            <p:seq>
              <p:cTn id="23" dur="indefinite" nodeType="mainSeq">
                <p:childTnLst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83</TotalTime>
  <Application>LibreOffice/7.4.1.2$Windows_X86_64 LibreOffice_project/3c58a8f3a960df8bc8fd77b461821e42c061c5f0</Application>
  <AppVersion>15.0000</AppVersion>
  <Words>161</Words>
  <Paragraphs>51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2026-03-25T21:21:04Z</dcterms:modified>
  <cp:revision>83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