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1.png" ContentType="image/png"/>
  <Override PartName="/ppt/media/image2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5760" cy="686376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762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4560" cy="3189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89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4040" cy="31896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3720" cy="35424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5760" cy="686376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762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934400" y="0"/>
            <a:ext cx="1204560" cy="3189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89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4040" cy="31896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3720" cy="35424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1120" cy="535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6080" cy="362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8" name="Rectangle 4"/>
          <p:cNvSpPr/>
          <p:nvPr/>
        </p:nvSpPr>
        <p:spPr>
          <a:xfrm>
            <a:off x="0" y="367920"/>
            <a:ext cx="9138240" cy="65221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9" name="ZoneTexte 5"/>
          <p:cNvSpPr/>
          <p:nvPr/>
        </p:nvSpPr>
        <p:spPr>
          <a:xfrm>
            <a:off x="1080000" y="2255400"/>
            <a:ext cx="7020000" cy="3014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CE2 : Je connais la suite des nombres.</a:t>
            </a:r>
            <a:endParaRPr b="0" lang="fr-FR" sz="32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Je sais encadrer un nombre à la centaine.</a:t>
            </a:r>
            <a:endParaRPr b="0" lang="fr-FR" sz="32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Microsoft YaHei"/>
              </a:rPr>
              <a:t>CM1 : </a:t>
            </a: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Je sais passer d’une écriture fractionnaire à une autre ou à une écriture à virgule.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90" name="Image 6" descr=""/>
          <p:cNvPicPr/>
          <p:nvPr/>
        </p:nvPicPr>
        <p:blipFill>
          <a:blip r:embed="rId1"/>
          <a:stretch/>
        </p:blipFill>
        <p:spPr>
          <a:xfrm>
            <a:off x="3654360" y="608760"/>
            <a:ext cx="1829520" cy="12603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"/>
          <p:cNvSpPr/>
          <p:nvPr/>
        </p:nvSpPr>
        <p:spPr>
          <a:xfrm>
            <a:off x="7920000" y="54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8" name="PlaceHolder 13"/>
          <p:cNvSpPr/>
          <p:nvPr/>
        </p:nvSpPr>
        <p:spPr>
          <a:xfrm>
            <a:off x="8363520" y="6481440"/>
            <a:ext cx="766080" cy="362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>
              <a:lnSpc>
                <a:spcPct val="90000"/>
              </a:lnSpc>
              <a:spcBef>
                <a:spcPts val="1001"/>
              </a:spcBef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5/5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59" name=""/>
          <p:cNvSpPr/>
          <p:nvPr/>
        </p:nvSpPr>
        <p:spPr>
          <a:xfrm>
            <a:off x="171360" y="3591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60" name=""/>
          <p:cNvSpPr/>
          <p:nvPr/>
        </p:nvSpPr>
        <p:spPr>
          <a:xfrm>
            <a:off x="7731360" y="377136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61" name="PlaceHolder 14"/>
          <p:cNvSpPr/>
          <p:nvPr/>
        </p:nvSpPr>
        <p:spPr>
          <a:xfrm>
            <a:off x="182160" y="3622320"/>
            <a:ext cx="6426000" cy="919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Complète l’égalité suivante.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62" name="Titre 6"/>
          <p:cNvSpPr/>
          <p:nvPr/>
        </p:nvSpPr>
        <p:spPr>
          <a:xfrm>
            <a:off x="490680" y="377640"/>
            <a:ext cx="6348960" cy="53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Encadre à la centaine. </a:t>
            </a:r>
            <a:endParaRPr b="0" lang="fr-FR" sz="36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63" name="ZoneTexte 8"/>
              <p:cNvSpPr txBox="1"/>
              <p:nvPr/>
            </p:nvSpPr>
            <p:spPr>
              <a:xfrm>
                <a:off x="1803600" y="4539960"/>
                <a:ext cx="5420160" cy="12661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0,74</m:t>
                    </m:r>
                    <m:r>
                      <m:t xml:space="preserve">=</m:t>
                    </m:r>
                    <m:r>
                      <m:t xml:space="preserve">...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...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...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f>
                      <m:num>
                        <m:r>
                          <m:t xml:space="preserve">...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164" name="Titre 20"/>
          <p:cNvSpPr/>
          <p:nvPr/>
        </p:nvSpPr>
        <p:spPr>
          <a:xfrm>
            <a:off x="1462680" y="1379160"/>
            <a:ext cx="5758920" cy="783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70000"/>
          </a:bodyPr>
          <a:p>
            <a:pPr>
              <a:lnSpc>
                <a:spcPct val="90000"/>
              </a:lnSpc>
            </a:pP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... &lt; 3 018 &lt; ...</a:t>
            </a:r>
            <a:endParaRPr b="0" lang="fr-FR" sz="7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6080" cy="362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5/5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66" name=""/>
          <p:cNvSpPr/>
          <p:nvPr/>
        </p:nvSpPr>
        <p:spPr>
          <a:xfrm>
            <a:off x="7740000" y="378000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67" name="PlaceHolder 17"/>
          <p:cNvSpPr/>
          <p:nvPr/>
        </p:nvSpPr>
        <p:spPr>
          <a:xfrm>
            <a:off x="588600" y="367920"/>
            <a:ext cx="2318760" cy="535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68" name="PlaceHolder 16"/>
          <p:cNvSpPr/>
          <p:nvPr/>
        </p:nvSpPr>
        <p:spPr>
          <a:xfrm>
            <a:off x="588600" y="368280"/>
            <a:ext cx="2318760" cy="535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69" name="PlaceHolder 18"/>
          <p:cNvSpPr/>
          <p:nvPr/>
        </p:nvSpPr>
        <p:spPr>
          <a:xfrm>
            <a:off x="588600" y="368280"/>
            <a:ext cx="2318760" cy="535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0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71" name=""/>
          <p:cNvSpPr/>
          <p:nvPr/>
        </p:nvSpPr>
        <p:spPr>
          <a:xfrm>
            <a:off x="7920000" y="54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72" name="ZoneTexte 10"/>
              <p:cNvSpPr txBox="1"/>
              <p:nvPr/>
            </p:nvSpPr>
            <p:spPr>
              <a:xfrm>
                <a:off x="1694880" y="3954960"/>
                <a:ext cx="5295960" cy="12661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0,74</m:t>
                    </m:r>
                    <m:r>
                      <m:t xml:space="preserve">=</m:t>
                    </m:r>
                    <m:r>
                      <m:t xml:space="preserve">0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7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4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f>
                      <m:num>
                        <m:r>
                          <m:t xml:space="preserve">74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173" name="Titre 16"/>
          <p:cNvSpPr/>
          <p:nvPr/>
        </p:nvSpPr>
        <p:spPr>
          <a:xfrm>
            <a:off x="1440000" y="5581080"/>
            <a:ext cx="6300000" cy="72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L’arrondi de 0,74 est 1.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4" name="Titre 17"/>
          <p:cNvSpPr/>
          <p:nvPr/>
        </p:nvSpPr>
        <p:spPr>
          <a:xfrm>
            <a:off x="1462680" y="1379160"/>
            <a:ext cx="5758920" cy="783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69000"/>
          </a:bodyPr>
          <a:p>
            <a:pPr>
              <a:lnSpc>
                <a:spcPct val="90000"/>
              </a:lnSpc>
            </a:pP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3 000 &lt; 3 018 &lt; 3 100</a:t>
            </a:r>
            <a:endParaRPr b="0" lang="fr-FR" sz="7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6080" cy="362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92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93" name=""/>
          <p:cNvSpPr/>
          <p:nvPr/>
        </p:nvSpPr>
        <p:spPr>
          <a:xfrm>
            <a:off x="7920000" y="54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4" name=""/>
          <p:cNvSpPr/>
          <p:nvPr/>
        </p:nvSpPr>
        <p:spPr>
          <a:xfrm>
            <a:off x="7740000" y="378000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5" name="PlaceHolder 3"/>
          <p:cNvSpPr/>
          <p:nvPr/>
        </p:nvSpPr>
        <p:spPr>
          <a:xfrm>
            <a:off x="182160" y="3622320"/>
            <a:ext cx="6426000" cy="919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Complète les égalités suivantes.</a:t>
            </a:r>
            <a:endParaRPr b="0" lang="fr-FR" sz="36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96" name="ZoneTexte 3"/>
              <p:cNvSpPr txBox="1"/>
              <p:nvPr/>
            </p:nvSpPr>
            <p:spPr>
              <a:xfrm>
                <a:off x="1803240" y="4538520"/>
                <a:ext cx="5403240" cy="12661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4,73</m:t>
                    </m:r>
                    <m:r>
                      <m:t xml:space="preserve">=</m:t>
                    </m:r>
                    <m:r>
                      <m:t xml:space="preserve">...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...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...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f>
                      <m:num>
                        <m:r>
                          <m:t xml:space="preserve">...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97" name="Titre 2"/>
          <p:cNvSpPr/>
          <p:nvPr/>
        </p:nvSpPr>
        <p:spPr>
          <a:xfrm>
            <a:off x="360000" y="1171080"/>
            <a:ext cx="8640000" cy="2068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4 800 –  4 825 - ………… - ………… - ………… - ………… - ………… - ………… - ………… - ………… - ………… - ………… - ………… - ………… - ………… - ………… - ………… - ………… - ………… - ………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 -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98" name="Titre 22"/>
          <p:cNvSpPr/>
          <p:nvPr/>
        </p:nvSpPr>
        <p:spPr>
          <a:xfrm>
            <a:off x="490680" y="377640"/>
            <a:ext cx="5269320" cy="53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Complète le plus loin possible.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6080" cy="362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00" name=""/>
          <p:cNvSpPr/>
          <p:nvPr/>
        </p:nvSpPr>
        <p:spPr>
          <a:xfrm>
            <a:off x="7740000" y="378000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01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02" name=""/>
          <p:cNvSpPr/>
          <p:nvPr/>
        </p:nvSpPr>
        <p:spPr>
          <a:xfrm>
            <a:off x="7920000" y="54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03" name="ZoneTexte 11"/>
              <p:cNvSpPr txBox="1"/>
              <p:nvPr/>
            </p:nvSpPr>
            <p:spPr>
              <a:xfrm>
                <a:off x="1694880" y="3953880"/>
                <a:ext cx="5325120" cy="12661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4,73</m:t>
                    </m:r>
                    <m:r>
                      <m:t xml:space="preserve">=</m:t>
                    </m:r>
                    <m:r>
                      <m:t xml:space="preserve">4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7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f>
                      <m:num>
                        <m:r>
                          <m:t xml:space="preserve">473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104" name="Titre 8"/>
          <p:cNvSpPr/>
          <p:nvPr/>
        </p:nvSpPr>
        <p:spPr>
          <a:xfrm>
            <a:off x="1440000" y="5580000"/>
            <a:ext cx="6300000" cy="72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L’arrondi de 4,73 est 5.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05" name="Titre 18"/>
          <p:cNvSpPr/>
          <p:nvPr/>
        </p:nvSpPr>
        <p:spPr>
          <a:xfrm>
            <a:off x="490680" y="377640"/>
            <a:ext cx="5269320" cy="53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Complète le plus loin possible.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06" name="Titre 9"/>
          <p:cNvSpPr/>
          <p:nvPr/>
        </p:nvSpPr>
        <p:spPr>
          <a:xfrm>
            <a:off x="360000" y="1171080"/>
            <a:ext cx="8640000" cy="2068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4 800 –  4 825 - ………… - ………… - ………… - ………… - ………… - ………… - ………… - ………… - ………… - ………… - ………… - ………… - ………… - ………… - ………… - ………… - ………… - ………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 - 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08" name=""/>
          <p:cNvSpPr/>
          <p:nvPr/>
        </p:nvSpPr>
        <p:spPr>
          <a:xfrm>
            <a:off x="7920000" y="54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09" name="PlaceHolder 5"/>
          <p:cNvSpPr/>
          <p:nvPr/>
        </p:nvSpPr>
        <p:spPr>
          <a:xfrm>
            <a:off x="8363520" y="6481440"/>
            <a:ext cx="766080" cy="362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>
              <a:lnSpc>
                <a:spcPct val="90000"/>
              </a:lnSpc>
              <a:spcBef>
                <a:spcPts val="1001"/>
              </a:spcBef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2/5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10" name=""/>
          <p:cNvSpPr/>
          <p:nvPr/>
        </p:nvSpPr>
        <p:spPr>
          <a:xfrm>
            <a:off x="171360" y="3591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11" name=""/>
          <p:cNvSpPr/>
          <p:nvPr/>
        </p:nvSpPr>
        <p:spPr>
          <a:xfrm>
            <a:off x="7731360" y="377136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12" name="PlaceHolder 6"/>
          <p:cNvSpPr/>
          <p:nvPr/>
        </p:nvSpPr>
        <p:spPr>
          <a:xfrm>
            <a:off x="182160" y="3622320"/>
            <a:ext cx="6426000" cy="919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Complète les égalités suivantes.</a:t>
            </a:r>
            <a:endParaRPr b="0" lang="fr-FR" sz="36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13" name="ZoneTexte 4"/>
              <p:cNvSpPr txBox="1"/>
              <p:nvPr/>
            </p:nvSpPr>
            <p:spPr>
              <a:xfrm>
                <a:off x="1803600" y="4538880"/>
                <a:ext cx="5376960" cy="12661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1,92</m:t>
                    </m:r>
                    <m:r>
                      <m:t xml:space="preserve">=</m:t>
                    </m:r>
                    <m:r>
                      <m:t xml:space="preserve">...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...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...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f>
                      <m:num>
                        <m:r>
                          <m:t xml:space="preserve">...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114" name="Titre 1"/>
          <p:cNvSpPr/>
          <p:nvPr/>
        </p:nvSpPr>
        <p:spPr>
          <a:xfrm>
            <a:off x="490680" y="377640"/>
            <a:ext cx="5269320" cy="53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Complète le plus loin possible.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15" name="Titre 10"/>
          <p:cNvSpPr/>
          <p:nvPr/>
        </p:nvSpPr>
        <p:spPr>
          <a:xfrm>
            <a:off x="360000" y="1171080"/>
            <a:ext cx="8640000" cy="2068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5 100 – 5 000 - ………… - ………… - ………… - ………… - ………… - ………… - ………… - ………… - ………… - ………… - ………… - ………… - ………… - ………… - ………… - ………… - ………… - ………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 - 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6080" cy="362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17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18" name=""/>
          <p:cNvSpPr/>
          <p:nvPr/>
        </p:nvSpPr>
        <p:spPr>
          <a:xfrm>
            <a:off x="7920000" y="54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19" name=""/>
          <p:cNvSpPr/>
          <p:nvPr/>
        </p:nvSpPr>
        <p:spPr>
          <a:xfrm>
            <a:off x="7740000" y="378000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20" name="PlaceHolder 8"/>
          <p:cNvSpPr/>
          <p:nvPr/>
        </p:nvSpPr>
        <p:spPr>
          <a:xfrm>
            <a:off x="590400" y="3600000"/>
            <a:ext cx="2318760" cy="535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21" name="Titre 11"/>
          <p:cNvSpPr/>
          <p:nvPr/>
        </p:nvSpPr>
        <p:spPr>
          <a:xfrm>
            <a:off x="360000" y="1171080"/>
            <a:ext cx="8640000" cy="2068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5 100 – 5 000 - ………… - ………… - ………… - ………… - ………… - ………… - ………… - ………… - ………… - ………… - ………… - ………… - ………… - ………… - ………… - ………… - ………… - ………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 -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22" name="Titre 3"/>
          <p:cNvSpPr/>
          <p:nvPr/>
        </p:nvSpPr>
        <p:spPr>
          <a:xfrm>
            <a:off x="490680" y="377640"/>
            <a:ext cx="5269320" cy="53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Complète le plus loin possible.</a:t>
            </a:r>
            <a:endParaRPr b="0" lang="fr-FR" sz="36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23" name="ZoneTexte 6"/>
              <p:cNvSpPr txBox="1"/>
              <p:nvPr/>
            </p:nvSpPr>
            <p:spPr>
              <a:xfrm>
                <a:off x="1694880" y="3954240"/>
                <a:ext cx="5246640" cy="12661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1,92</m:t>
                    </m:r>
                    <m:r>
                      <m:t xml:space="preserve">=</m:t>
                    </m:r>
                    <m:r>
                      <m:t xml:space="preserve">1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9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2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f>
                      <m:num>
                        <m:r>
                          <m:t xml:space="preserve">192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124" name="Titre 13"/>
          <p:cNvSpPr/>
          <p:nvPr/>
        </p:nvSpPr>
        <p:spPr>
          <a:xfrm>
            <a:off x="1440000" y="5580360"/>
            <a:ext cx="6300000" cy="72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L’arrondi de 1,92 est 2.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1" dur="indefinite" restart="never" nodeType="tmRoot">
          <p:childTnLst>
            <p:seq>
              <p:cTn id="12" dur="indefinite" nodeType="mainSeq">
                <p:childTnLst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6080" cy="362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26" name="PlaceHolder 9"/>
          <p:cNvSpPr/>
          <p:nvPr/>
        </p:nvSpPr>
        <p:spPr>
          <a:xfrm>
            <a:off x="182160" y="3622320"/>
            <a:ext cx="6426000" cy="919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Complète les égalités suivantes.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27" name=""/>
          <p:cNvSpPr/>
          <p:nvPr/>
        </p:nvSpPr>
        <p:spPr>
          <a:xfrm>
            <a:off x="171360" y="3591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28" name=""/>
          <p:cNvSpPr/>
          <p:nvPr/>
        </p:nvSpPr>
        <p:spPr>
          <a:xfrm>
            <a:off x="7920000" y="54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29" name=""/>
          <p:cNvSpPr/>
          <p:nvPr/>
        </p:nvSpPr>
        <p:spPr>
          <a:xfrm>
            <a:off x="7731360" y="377136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30" name="ZoneTexte 7"/>
              <p:cNvSpPr txBox="1"/>
              <p:nvPr/>
            </p:nvSpPr>
            <p:spPr>
              <a:xfrm>
                <a:off x="1803600" y="4539240"/>
                <a:ext cx="5394960" cy="12661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2,60</m:t>
                    </m:r>
                    <m:r>
                      <m:t xml:space="preserve">=</m:t>
                    </m:r>
                    <m:r>
                      <m:t xml:space="preserve">...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...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...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f>
                      <m:num>
                        <m:r>
                          <m:t xml:space="preserve">...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131" name="Titre 4"/>
          <p:cNvSpPr/>
          <p:nvPr/>
        </p:nvSpPr>
        <p:spPr>
          <a:xfrm>
            <a:off x="490680" y="377640"/>
            <a:ext cx="6348960" cy="53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Encadre à la centaine.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32" name="Titre 5"/>
          <p:cNvSpPr/>
          <p:nvPr/>
        </p:nvSpPr>
        <p:spPr>
          <a:xfrm>
            <a:off x="1462680" y="1379160"/>
            <a:ext cx="5758920" cy="783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70000"/>
          </a:bodyPr>
          <a:p>
            <a:pPr>
              <a:lnSpc>
                <a:spcPct val="90000"/>
              </a:lnSpc>
            </a:pP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... &lt; 3 258 &lt; ...</a:t>
            </a:r>
            <a:endParaRPr b="0" lang="fr-FR" sz="7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6080" cy="362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34" name=""/>
          <p:cNvSpPr/>
          <p:nvPr/>
        </p:nvSpPr>
        <p:spPr>
          <a:xfrm>
            <a:off x="7740000" y="378000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5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36" name=""/>
          <p:cNvSpPr/>
          <p:nvPr/>
        </p:nvSpPr>
        <p:spPr>
          <a:xfrm>
            <a:off x="7920000" y="54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37" name="ZoneTexte 1"/>
              <p:cNvSpPr txBox="1"/>
              <p:nvPr/>
            </p:nvSpPr>
            <p:spPr>
              <a:xfrm>
                <a:off x="1694880" y="3954600"/>
                <a:ext cx="5271120" cy="12661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2,60</m:t>
                    </m:r>
                    <m:r>
                      <m:t xml:space="preserve">=</m:t>
                    </m:r>
                    <m:r>
                      <m:t xml:space="preserve">2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6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0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f>
                      <m:num>
                        <m:r>
                          <m:t xml:space="preserve">260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138" name="Titre 19"/>
          <p:cNvSpPr/>
          <p:nvPr/>
        </p:nvSpPr>
        <p:spPr>
          <a:xfrm>
            <a:off x="1440000" y="5580720"/>
            <a:ext cx="6300000" cy="72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L’arrondi de 2,60 est 3.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39" name="PlaceHolder 11"/>
          <p:cNvSpPr/>
          <p:nvPr/>
        </p:nvSpPr>
        <p:spPr>
          <a:xfrm>
            <a:off x="588600" y="368280"/>
            <a:ext cx="2318760" cy="535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0" name="Titre 12"/>
          <p:cNvSpPr/>
          <p:nvPr/>
        </p:nvSpPr>
        <p:spPr>
          <a:xfrm>
            <a:off x="1462680" y="1379160"/>
            <a:ext cx="5758920" cy="783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69000"/>
          </a:bodyPr>
          <a:p>
            <a:pPr>
              <a:lnSpc>
                <a:spcPct val="90000"/>
              </a:lnSpc>
            </a:pP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3 200 &lt; 3 258 &lt; 3 300</a:t>
            </a:r>
            <a:endParaRPr b="0" lang="fr-FR" sz="7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"/>
          <p:cNvSpPr/>
          <p:nvPr/>
        </p:nvSpPr>
        <p:spPr>
          <a:xfrm>
            <a:off x="7920000" y="54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42" name="PlaceHolder 7"/>
          <p:cNvSpPr/>
          <p:nvPr/>
        </p:nvSpPr>
        <p:spPr>
          <a:xfrm>
            <a:off x="8363520" y="6481440"/>
            <a:ext cx="766080" cy="362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>
              <a:lnSpc>
                <a:spcPct val="90000"/>
              </a:lnSpc>
              <a:spcBef>
                <a:spcPts val="1001"/>
              </a:spcBef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4/5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43" name=""/>
          <p:cNvSpPr/>
          <p:nvPr/>
        </p:nvSpPr>
        <p:spPr>
          <a:xfrm>
            <a:off x="171360" y="3591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44" name=""/>
          <p:cNvSpPr/>
          <p:nvPr/>
        </p:nvSpPr>
        <p:spPr>
          <a:xfrm>
            <a:off x="7731360" y="377136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45" name="PlaceHolder 10"/>
          <p:cNvSpPr/>
          <p:nvPr/>
        </p:nvSpPr>
        <p:spPr>
          <a:xfrm>
            <a:off x="182160" y="3622320"/>
            <a:ext cx="6426000" cy="919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Complète les égalités suivantes.</a:t>
            </a:r>
            <a:endParaRPr b="0" lang="fr-FR" sz="36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46" name="ZoneTexte 2"/>
              <p:cNvSpPr txBox="1"/>
              <p:nvPr/>
            </p:nvSpPr>
            <p:spPr>
              <a:xfrm>
                <a:off x="1803600" y="4539600"/>
                <a:ext cx="5407200" cy="12661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9,05</m:t>
                    </m:r>
                    <m:r>
                      <m:t xml:space="preserve">=</m:t>
                    </m:r>
                    <m:r>
                      <m:t xml:space="preserve">...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...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...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f>
                      <m:num>
                        <m:r>
                          <m:t xml:space="preserve">...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147" name="Titre 14"/>
          <p:cNvSpPr/>
          <p:nvPr/>
        </p:nvSpPr>
        <p:spPr>
          <a:xfrm>
            <a:off x="490680" y="377640"/>
            <a:ext cx="6348960" cy="53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Encadre à la centaine.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8" name="Titre 7"/>
          <p:cNvSpPr/>
          <p:nvPr/>
        </p:nvSpPr>
        <p:spPr>
          <a:xfrm>
            <a:off x="1462680" y="1379160"/>
            <a:ext cx="5758920" cy="783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70000"/>
          </a:bodyPr>
          <a:p>
            <a:pPr>
              <a:lnSpc>
                <a:spcPct val="90000"/>
              </a:lnSpc>
            </a:pP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... &lt; 7 405 &lt; ...</a:t>
            </a:r>
            <a:endParaRPr b="0" lang="fr-FR" sz="7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6080" cy="362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4/5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50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51" name=""/>
          <p:cNvSpPr/>
          <p:nvPr/>
        </p:nvSpPr>
        <p:spPr>
          <a:xfrm>
            <a:off x="7920000" y="54000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2" name=""/>
          <p:cNvSpPr/>
          <p:nvPr/>
        </p:nvSpPr>
        <p:spPr>
          <a:xfrm>
            <a:off x="7740000" y="378000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53" name="ZoneTexte 9"/>
              <p:cNvSpPr txBox="1"/>
              <p:nvPr/>
            </p:nvSpPr>
            <p:spPr>
              <a:xfrm>
                <a:off x="1694880" y="3954960"/>
                <a:ext cx="5289840" cy="12661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9,05</m:t>
                    </m:r>
                    <m:r>
                      <m:t xml:space="preserve">=</m:t>
                    </m:r>
                    <m:r>
                      <m:t xml:space="preserve">9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0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5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f>
                      <m:num>
                        <m:r>
                          <m:t xml:space="preserve">905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154" name="Titre 15"/>
          <p:cNvSpPr/>
          <p:nvPr/>
        </p:nvSpPr>
        <p:spPr>
          <a:xfrm>
            <a:off x="1440000" y="5581080"/>
            <a:ext cx="6300000" cy="72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L’arrondi de 9,05 est 9.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55" name="Titre 21"/>
          <p:cNvSpPr/>
          <p:nvPr/>
        </p:nvSpPr>
        <p:spPr>
          <a:xfrm>
            <a:off x="1462680" y="1379160"/>
            <a:ext cx="5758920" cy="783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69000"/>
          </a:bodyPr>
          <a:p>
            <a:pPr>
              <a:lnSpc>
                <a:spcPct val="90000"/>
              </a:lnSpc>
            </a:pP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7 400 &lt; 7 405 &lt; 7 500</a:t>
            </a:r>
            <a:endParaRPr b="0" lang="fr-FR" sz="7200" spc="-1" strike="noStrike">
              <a:latin typeface="Arial"/>
            </a:endParaRPr>
          </a:p>
        </p:txBody>
      </p:sp>
      <p:sp>
        <p:nvSpPr>
          <p:cNvPr id="156" name="PlaceHolder 12"/>
          <p:cNvSpPr/>
          <p:nvPr/>
        </p:nvSpPr>
        <p:spPr>
          <a:xfrm>
            <a:off x="588600" y="368280"/>
            <a:ext cx="2318760" cy="535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501</TotalTime>
  <Application>LibreOffice/7.4.1.2$Windows_X86_64 LibreOffice_project/3c58a8f3a960df8bc8fd77b461821e42c061c5f0</Application>
  <AppVersion>15.0000</AppVersion>
  <Words>101</Words>
  <Paragraphs>61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2026-03-22T17:27:08Z</dcterms:modified>
  <cp:revision>94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11</vt:i4>
  </property>
</Properties>
</file>