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96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20740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sais reproduire une figure complexe.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6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Reproduis dans ton cahier la figure suivante, avec la règle et le compas.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1" name=""/>
          <p:cNvGrpSpPr/>
          <p:nvPr/>
        </p:nvGrpSpPr>
        <p:grpSpPr>
          <a:xfrm>
            <a:off x="107280" y="1400040"/>
            <a:ext cx="4032720" cy="3960000"/>
            <a:chOff x="107280" y="1400040"/>
            <a:chExt cx="4032720" cy="3960000"/>
          </a:xfrm>
        </p:grpSpPr>
        <p:pic>
          <p:nvPicPr>
            <p:cNvPr id="52" name="" descr=""/>
            <p:cNvPicPr/>
            <p:nvPr/>
          </p:nvPicPr>
          <p:blipFill>
            <a:blip r:embed="rId1"/>
            <a:stretch/>
          </p:blipFill>
          <p:spPr>
            <a:xfrm>
              <a:off x="107280" y="1400040"/>
              <a:ext cx="4032720" cy="3960000"/>
            </a:xfrm>
            <a:prstGeom prst="rect">
              <a:avLst/>
            </a:prstGeom>
            <a:ln w="0">
              <a:noFill/>
            </a:ln>
          </p:spPr>
        </p:pic>
        <p:grpSp>
          <p:nvGrpSpPr>
            <p:cNvPr id="53" name=""/>
            <p:cNvGrpSpPr/>
            <p:nvPr/>
          </p:nvGrpSpPr>
          <p:grpSpPr>
            <a:xfrm>
              <a:off x="409320" y="1724040"/>
              <a:ext cx="3384000" cy="3384360"/>
              <a:chOff x="409320" y="1724040"/>
              <a:chExt cx="3384000" cy="3384360"/>
            </a:xfrm>
          </p:grpSpPr>
          <p:sp>
            <p:nvSpPr>
              <p:cNvPr id="54" name="Rectangle 36"/>
              <p:cNvSpPr/>
              <p:nvPr/>
            </p:nvSpPr>
            <p:spPr>
              <a:xfrm rot="2676600">
                <a:off x="902160" y="2221560"/>
                <a:ext cx="2397600" cy="23886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55" name="Ellipse 2"/>
              <p:cNvSpPr/>
              <p:nvPr/>
            </p:nvSpPr>
            <p:spPr>
              <a:xfrm>
                <a:off x="411120" y="1724040"/>
                <a:ext cx="3380040" cy="338004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</p:grpSp>
      <p:grpSp>
        <p:nvGrpSpPr>
          <p:cNvPr id="56" name=""/>
          <p:cNvGrpSpPr/>
          <p:nvPr/>
        </p:nvGrpSpPr>
        <p:grpSpPr>
          <a:xfrm>
            <a:off x="3960000" y="1980000"/>
            <a:ext cx="5040000" cy="3517200"/>
            <a:chOff x="3960000" y="1980000"/>
            <a:chExt cx="5040000" cy="3517200"/>
          </a:xfrm>
        </p:grpSpPr>
        <p:sp>
          <p:nvSpPr>
            <p:cNvPr id="57" name="Ellipse 2"/>
            <p:cNvSpPr/>
            <p:nvPr/>
          </p:nvSpPr>
          <p:spPr>
            <a:xfrm>
              <a:off x="4579920" y="1980000"/>
              <a:ext cx="1965600" cy="19656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cxnSp>
          <p:nvCxnSpPr>
            <p:cNvPr id="58" name="Connecteur droit 7"/>
            <p:cNvCxnSpPr/>
            <p:nvPr/>
          </p:nvCxnSpPr>
          <p:spPr>
            <a:xfrm>
              <a:off x="3960000" y="4544280"/>
              <a:ext cx="5040360" cy="360"/>
            </a:xfrm>
            <a:prstGeom prst="straightConnector1">
              <a:avLst/>
            </a:prstGeom>
            <a:ln w="19050">
              <a:solidFill>
                <a:srgbClr val="e7e6e6">
                  <a:lumMod val="25000"/>
                </a:srgbClr>
              </a:solidFill>
            </a:ln>
          </p:spPr>
        </p:cxnSp>
        <p:cxnSp>
          <p:nvCxnSpPr>
            <p:cNvPr id="59" name="Connecteur droit 8"/>
            <p:cNvCxnSpPr/>
            <p:nvPr/>
          </p:nvCxnSpPr>
          <p:spPr>
            <a:xfrm>
              <a:off x="5562720" y="2597040"/>
              <a:ext cx="360" cy="2900520"/>
            </a:xfrm>
            <a:prstGeom prst="straightConnector1">
              <a:avLst/>
            </a:prstGeom>
            <a:ln w="19050">
              <a:solidFill>
                <a:srgbClr val="e7e6e6">
                  <a:lumMod val="25000"/>
                </a:srgbClr>
              </a:solidFill>
            </a:ln>
          </p:spPr>
        </p:cxnSp>
        <p:sp>
          <p:nvSpPr>
            <p:cNvPr id="60" name="Rectangle 10"/>
            <p:cNvSpPr/>
            <p:nvPr/>
          </p:nvSpPr>
          <p:spPr>
            <a:xfrm>
              <a:off x="5562720" y="4419000"/>
              <a:ext cx="124920" cy="11592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61" name="Groupe 11"/>
            <p:cNvGrpSpPr/>
            <p:nvPr/>
          </p:nvGrpSpPr>
          <p:grpSpPr>
            <a:xfrm>
              <a:off x="5338800" y="4276440"/>
              <a:ext cx="316080" cy="363960"/>
              <a:chOff x="5338800" y="4276440"/>
              <a:chExt cx="316080" cy="363960"/>
            </a:xfrm>
          </p:grpSpPr>
          <p:sp>
            <p:nvSpPr>
              <p:cNvPr id="62" name="Signe de multiplication 12"/>
              <p:cNvSpPr/>
              <p:nvPr/>
            </p:nvSpPr>
            <p:spPr>
              <a:xfrm>
                <a:off x="5475240" y="4463280"/>
                <a:ext cx="179640" cy="173880"/>
              </a:xfrm>
              <a:prstGeom prst="mathMultiply">
                <a:avLst>
                  <a:gd name="adj1" fmla="val 66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63" name="ZoneTexte 13"/>
              <p:cNvSpPr/>
              <p:nvPr/>
            </p:nvSpPr>
            <p:spPr>
              <a:xfrm>
                <a:off x="5338800" y="4276440"/>
                <a:ext cx="210960" cy="363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1800" spc="-1" strike="noStrike">
                    <a:solidFill>
                      <a:srgbClr val="000000"/>
                    </a:solidFill>
                    <a:latin typeface="Calibri"/>
                  </a:rPr>
                  <a:t>A</a:t>
                </a:r>
                <a:endParaRPr b="0" lang="fr-FR" sz="1800" spc="-1" strike="noStrike">
                  <a:latin typeface="Arial"/>
                </a:endParaRPr>
              </a:p>
            </p:txBody>
          </p:sp>
        </p:grpSp>
        <p:grpSp>
          <p:nvGrpSpPr>
            <p:cNvPr id="64" name="Groupe 14"/>
            <p:cNvGrpSpPr/>
            <p:nvPr/>
          </p:nvGrpSpPr>
          <p:grpSpPr>
            <a:xfrm>
              <a:off x="5338800" y="2702880"/>
              <a:ext cx="316080" cy="363960"/>
              <a:chOff x="5338800" y="2702880"/>
              <a:chExt cx="316080" cy="363960"/>
            </a:xfrm>
          </p:grpSpPr>
          <p:sp>
            <p:nvSpPr>
              <p:cNvPr id="65" name="Signe de multiplication 15"/>
              <p:cNvSpPr/>
              <p:nvPr/>
            </p:nvSpPr>
            <p:spPr>
              <a:xfrm>
                <a:off x="5475240" y="2889720"/>
                <a:ext cx="179640" cy="173880"/>
              </a:xfrm>
              <a:prstGeom prst="mathMultiply">
                <a:avLst>
                  <a:gd name="adj1" fmla="val 66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66" name="ZoneTexte 16"/>
              <p:cNvSpPr/>
              <p:nvPr/>
            </p:nvSpPr>
            <p:spPr>
              <a:xfrm>
                <a:off x="5338800" y="2702880"/>
                <a:ext cx="210960" cy="363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1800" spc="-1" strike="noStrike">
                    <a:solidFill>
                      <a:srgbClr val="000000"/>
                    </a:solidFill>
                    <a:latin typeface="Calibri"/>
                  </a:rPr>
                  <a:t>B</a:t>
                </a:r>
                <a:endParaRPr b="0" lang="fr-FR" sz="1800" spc="-1" strike="noStrike">
                  <a:latin typeface="Arial"/>
                </a:endParaRPr>
              </a:p>
            </p:txBody>
          </p:sp>
        </p:grpSp>
        <p:grpSp>
          <p:nvGrpSpPr>
            <p:cNvPr id="67" name="Groupe 18"/>
            <p:cNvGrpSpPr/>
            <p:nvPr/>
          </p:nvGrpSpPr>
          <p:grpSpPr>
            <a:xfrm>
              <a:off x="8227080" y="4276440"/>
              <a:ext cx="316080" cy="363960"/>
              <a:chOff x="8227080" y="4276440"/>
              <a:chExt cx="316080" cy="363960"/>
            </a:xfrm>
          </p:grpSpPr>
          <p:sp>
            <p:nvSpPr>
              <p:cNvPr id="68" name="Signe de multiplication 19"/>
              <p:cNvSpPr/>
              <p:nvPr/>
            </p:nvSpPr>
            <p:spPr>
              <a:xfrm>
                <a:off x="8363520" y="4463280"/>
                <a:ext cx="179640" cy="173880"/>
              </a:xfrm>
              <a:prstGeom prst="mathMultiply">
                <a:avLst>
                  <a:gd name="adj1" fmla="val 66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69" name="ZoneTexte 20"/>
              <p:cNvSpPr/>
              <p:nvPr/>
            </p:nvSpPr>
            <p:spPr>
              <a:xfrm>
                <a:off x="8227080" y="4276440"/>
                <a:ext cx="210960" cy="363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1800" spc="-1" strike="noStrike">
                    <a:solidFill>
                      <a:srgbClr val="000000"/>
                    </a:solidFill>
                    <a:latin typeface="Calibri"/>
                  </a:rPr>
                  <a:t>C</a:t>
                </a:r>
                <a:endParaRPr b="0" lang="fr-FR" sz="1800" spc="-1" strike="noStrike">
                  <a:latin typeface="Arial"/>
                </a:endParaRPr>
              </a:p>
            </p:txBody>
          </p:sp>
        </p:grpSp>
        <p:sp>
          <p:nvSpPr>
            <p:cNvPr id="70" name="Triangle rectangle 21"/>
            <p:cNvSpPr/>
            <p:nvPr/>
          </p:nvSpPr>
          <p:spPr>
            <a:xfrm rot="10800000">
              <a:off x="5563080" y="2977200"/>
              <a:ext cx="2883240" cy="1558080"/>
            </a:xfrm>
            <a:prstGeom prst="rtTriangl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" name="Rectangle 22"/>
            <p:cNvSpPr/>
            <p:nvPr/>
          </p:nvSpPr>
          <p:spPr>
            <a:xfrm>
              <a:off x="8323920" y="2981880"/>
              <a:ext cx="124920" cy="11592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" name="Rectangle 23"/>
            <p:cNvSpPr/>
            <p:nvPr/>
          </p:nvSpPr>
          <p:spPr>
            <a:xfrm>
              <a:off x="8446320" y="4423320"/>
              <a:ext cx="125280" cy="11628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73" name="Groupe 24"/>
            <p:cNvGrpSpPr/>
            <p:nvPr/>
          </p:nvGrpSpPr>
          <p:grpSpPr>
            <a:xfrm>
              <a:off x="8228520" y="2708280"/>
              <a:ext cx="316080" cy="363960"/>
              <a:chOff x="8228520" y="2708280"/>
              <a:chExt cx="316080" cy="363960"/>
            </a:xfrm>
          </p:grpSpPr>
          <p:sp>
            <p:nvSpPr>
              <p:cNvPr id="74" name="Signe de multiplication 25"/>
              <p:cNvSpPr/>
              <p:nvPr/>
            </p:nvSpPr>
            <p:spPr>
              <a:xfrm>
                <a:off x="8364600" y="2895120"/>
                <a:ext cx="180000" cy="173880"/>
              </a:xfrm>
              <a:prstGeom prst="mathMultiply">
                <a:avLst>
                  <a:gd name="adj1" fmla="val 668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75" name="ZoneTexte 26"/>
              <p:cNvSpPr/>
              <p:nvPr/>
            </p:nvSpPr>
            <p:spPr>
              <a:xfrm>
                <a:off x="8228520" y="2708280"/>
                <a:ext cx="210960" cy="363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b="0" lang="fr-FR" sz="1800" spc="-1" strike="noStrike">
                    <a:solidFill>
                      <a:srgbClr val="000000"/>
                    </a:solidFill>
                    <a:latin typeface="Calibri"/>
                  </a:rPr>
                  <a:t>D</a:t>
                </a:r>
                <a:endParaRPr b="0" lang="fr-FR" sz="1800" spc="-1" strike="noStrike">
                  <a:latin typeface="Arial"/>
                </a:endParaRPr>
              </a:p>
            </p:txBody>
          </p:sp>
        </p:grpSp>
      </p:grpSp>
      <p:sp>
        <p:nvSpPr>
          <p:cNvPr id="76" name=""/>
          <p:cNvSpPr/>
          <p:nvPr/>
        </p:nvSpPr>
        <p:spPr>
          <a:xfrm flipV="1">
            <a:off x="4140360" y="1080000"/>
            <a:ext cx="0" cy="55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"/>
          <p:cNvSpPr/>
          <p:nvPr/>
        </p:nvSpPr>
        <p:spPr>
          <a:xfrm>
            <a:off x="3069000" y="106848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8" name=""/>
          <p:cNvSpPr/>
          <p:nvPr/>
        </p:nvSpPr>
        <p:spPr>
          <a:xfrm>
            <a:off x="7886880" y="108288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Application>LibreOffice/7.4.1.2$Windows_X86_64 LibreOffice_project/3c58a8f3a960df8bc8fd77b461821e42c061c5f0</Application>
  <AppVersion>15.0000</AppVersion>
  <Words>22</Words>
  <Paragraphs>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2026-03-28T15:00:10Z</dcterms:modified>
  <cp:revision>79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