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94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  <a:ea typeface="DejaVu Sans"/>
              </a:rPr>
              <a:t>94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Espace réservé du texte 2"/>
          <p:cNvSpPr/>
          <p:nvPr/>
        </p:nvSpPr>
        <p:spPr>
          <a:xfrm>
            <a:off x="195480" y="1322640"/>
            <a:ext cx="8318520" cy="485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1/8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9" name="Rectangle 5"/>
          <p:cNvSpPr/>
          <p:nvPr/>
        </p:nvSpPr>
        <p:spPr>
          <a:xfrm>
            <a:off x="0" y="330120"/>
            <a:ext cx="9142560" cy="65264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0" name="ZoneTexte 6"/>
          <p:cNvSpPr/>
          <p:nvPr/>
        </p:nvSpPr>
        <p:spPr>
          <a:xfrm>
            <a:off x="1561320" y="2041560"/>
            <a:ext cx="6096240" cy="295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en décomposant.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multiplier par 10, 100 ou 1 000. 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1" name="Image 7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3" name="ZoneTexte 17"/>
          <p:cNvSpPr/>
          <p:nvPr/>
        </p:nvSpPr>
        <p:spPr>
          <a:xfrm>
            <a:off x="31680" y="4680000"/>
            <a:ext cx="41061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492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24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5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7" name="ZoneTexte 18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28" name="PlaceHolder 6"/>
          <p:cNvSpPr txBox="1"/>
          <p:nvPr/>
        </p:nvSpPr>
        <p:spPr>
          <a:xfrm>
            <a:off x="180000" y="36669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27"/>
          <p:cNvSpPr/>
          <p:nvPr/>
        </p:nvSpPr>
        <p:spPr>
          <a:xfrm>
            <a:off x="594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3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1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ZoneTexte 20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492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49 200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35" name="Rectangle 102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6" name="Rectangle 103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7" name="Rectangle 104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8" name="Rectangle 105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9" name="Rectangle 106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0" name="Rectangle 107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1" name="Rectangle 108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2" name="Rectangle 109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Rectangle 70"/>
          <p:cNvSpPr/>
          <p:nvPr/>
        </p:nvSpPr>
        <p:spPr>
          <a:xfrm>
            <a:off x="522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Rectangle 16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45" name="Rectangle 25"/>
          <p:cNvSpPr/>
          <p:nvPr/>
        </p:nvSpPr>
        <p:spPr>
          <a:xfrm>
            <a:off x="738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246" name=""/>
          <p:cNvGrpSpPr/>
          <p:nvPr/>
        </p:nvGrpSpPr>
        <p:grpSpPr>
          <a:xfrm>
            <a:off x="6660000" y="5040000"/>
            <a:ext cx="2159640" cy="899640"/>
            <a:chOff x="6660000" y="5040000"/>
            <a:chExt cx="2159640" cy="899640"/>
          </a:xfrm>
        </p:grpSpPr>
        <p:sp>
          <p:nvSpPr>
            <p:cNvPr id="247" name="Rectangle 26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48" name="Rectangle 36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49" name="Rectangle 77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50" name="ZoneTexte 14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51" name="PlaceHolder 13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199379757147 0 L -0.155891563316137 0 E">
                                      <p:cBhvr>
                                        <p:cTn id="30" dur="2000" fill="hold"/>
                                        <p:tgtEl>
                                          <p:spTgt spid="246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53" name="ZoneTexte 21"/>
          <p:cNvSpPr/>
          <p:nvPr/>
        </p:nvSpPr>
        <p:spPr>
          <a:xfrm>
            <a:off x="31680" y="4680000"/>
            <a:ext cx="41061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3 013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54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5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7" name="ZoneTexte 19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58" name="PlaceHolder 7"/>
          <p:cNvSpPr txBox="1"/>
          <p:nvPr/>
        </p:nvSpPr>
        <p:spPr>
          <a:xfrm>
            <a:off x="180000" y="36669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Rectangle 110"/>
          <p:cNvSpPr/>
          <p:nvPr/>
        </p:nvSpPr>
        <p:spPr>
          <a:xfrm>
            <a:off x="594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6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4" name="ZoneTexte 24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3 013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301 300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65" name="Rectangle 120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66" name="Rectangle 121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67" name="Rectangle 122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68" name="Rectangle 123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69" name="Rectangle 124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0" name="Rectangle 125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1" name="Rectangle 126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72" name="Rectangle 127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Rectangle 128"/>
          <p:cNvSpPr/>
          <p:nvPr/>
        </p:nvSpPr>
        <p:spPr>
          <a:xfrm>
            <a:off x="522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4" name="Rectangle 129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5" name="Rectangle 130"/>
          <p:cNvSpPr/>
          <p:nvPr/>
        </p:nvSpPr>
        <p:spPr>
          <a:xfrm>
            <a:off x="738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76" name="ZoneTexte 22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7" name="PlaceHolder 14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78" name=""/>
          <p:cNvGrpSpPr/>
          <p:nvPr/>
        </p:nvGrpSpPr>
        <p:grpSpPr>
          <a:xfrm>
            <a:off x="5940000" y="5040000"/>
            <a:ext cx="2879280" cy="900000"/>
            <a:chOff x="5940000" y="5040000"/>
            <a:chExt cx="2879280" cy="900000"/>
          </a:xfrm>
        </p:grpSpPr>
        <p:grpSp>
          <p:nvGrpSpPr>
            <p:cNvPr id="279" name=""/>
            <p:cNvGrpSpPr/>
            <p:nvPr/>
          </p:nvGrpSpPr>
          <p:grpSpPr>
            <a:xfrm>
              <a:off x="6659640" y="5040360"/>
              <a:ext cx="2159640" cy="899640"/>
              <a:chOff x="6659640" y="5040360"/>
              <a:chExt cx="2159640" cy="899640"/>
            </a:xfrm>
          </p:grpSpPr>
          <p:sp>
            <p:nvSpPr>
              <p:cNvPr id="280" name="Rectangle 26"/>
              <p:cNvSpPr/>
              <p:nvPr/>
            </p:nvSpPr>
            <p:spPr>
              <a:xfrm>
                <a:off x="6659640" y="5040360"/>
                <a:ext cx="719640" cy="899640"/>
              </a:xfrm>
              <a:prstGeom prst="rect">
                <a:avLst/>
              </a:prstGeom>
              <a:solidFill>
                <a:srgbClr val="ffffff"/>
              </a:solidFill>
              <a:ln w="25560">
                <a:solidFill>
                  <a:srgbClr val="767171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2400" spc="-1" strike="noStrike">
                    <a:solidFill>
                      <a:srgbClr val="000000"/>
                    </a:solidFill>
                    <a:latin typeface="Calibri"/>
                    <a:ea typeface="DejaVu Sans"/>
                  </a:rPr>
                  <a:t>0</a:t>
                </a:r>
                <a:endParaRPr b="0" lang="fr-FR" sz="2400" spc="-1" strike="noStrike">
                  <a:latin typeface="Arial"/>
                </a:endParaRPr>
              </a:p>
            </p:txBody>
          </p:sp>
          <p:sp>
            <p:nvSpPr>
              <p:cNvPr id="281" name="Rectangle 36"/>
              <p:cNvSpPr/>
              <p:nvPr/>
            </p:nvSpPr>
            <p:spPr>
              <a:xfrm>
                <a:off x="7379640" y="5040360"/>
                <a:ext cx="719640" cy="899640"/>
              </a:xfrm>
              <a:prstGeom prst="rect">
                <a:avLst/>
              </a:prstGeom>
              <a:solidFill>
                <a:srgbClr val="ffffff"/>
              </a:solidFill>
              <a:ln w="25560">
                <a:solidFill>
                  <a:srgbClr val="767171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2400" spc="-1" strike="noStrike">
                    <a:solidFill>
                      <a:srgbClr val="000000"/>
                    </a:solidFill>
                    <a:latin typeface="Calibri"/>
                    <a:ea typeface="DejaVu Sans"/>
                  </a:rPr>
                  <a:t>1</a:t>
                </a:r>
                <a:endParaRPr b="0" lang="fr-FR" sz="2400" spc="-1" strike="noStrike">
                  <a:latin typeface="Arial"/>
                </a:endParaRPr>
              </a:p>
            </p:txBody>
          </p:sp>
          <p:sp>
            <p:nvSpPr>
              <p:cNvPr id="282" name="Rectangle 77"/>
              <p:cNvSpPr/>
              <p:nvPr/>
            </p:nvSpPr>
            <p:spPr>
              <a:xfrm>
                <a:off x="8099640" y="5040360"/>
                <a:ext cx="719640" cy="899640"/>
              </a:xfrm>
              <a:prstGeom prst="rect">
                <a:avLst/>
              </a:prstGeom>
              <a:solidFill>
                <a:srgbClr val="ffffff"/>
              </a:solidFill>
              <a:ln w="25560">
                <a:solidFill>
                  <a:srgbClr val="767171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ctr">
                <a:noAutofit/>
              </a:bodyPr>
              <a:p>
                <a:pPr algn="ctr">
                  <a:lnSpc>
                    <a:spcPct val="100000"/>
                  </a:lnSpc>
                </a:pPr>
                <a:r>
                  <a:rPr b="1" lang="fr-FR" sz="2400" spc="-1" strike="noStrike">
                    <a:solidFill>
                      <a:srgbClr val="000000"/>
                    </a:solidFill>
                    <a:latin typeface="Calibri"/>
                    <a:ea typeface="DejaVu Sans"/>
                  </a:rPr>
                  <a:t>3</a:t>
                </a:r>
                <a:endParaRPr b="0" lang="fr-FR" sz="2400" spc="-1" strike="noStrike">
                  <a:latin typeface="Arial"/>
                </a:endParaRPr>
              </a:p>
            </p:txBody>
          </p:sp>
        </p:grpSp>
        <p:sp>
          <p:nvSpPr>
            <p:cNvPr id="283" name="Rectangle 77"/>
            <p:cNvSpPr/>
            <p:nvPr/>
          </p:nvSpPr>
          <p:spPr>
            <a:xfrm>
              <a:off x="594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1" dur="indefinite" restart="never" nodeType="tmRoot">
          <p:childTnLst>
            <p:seq>
              <p:cTn id="32" dur="indefinite" nodeType="mainSeq"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0665042768934 0.800472440944882 L 0.63807511471138 0.800472440944882 E">
                                      <p:cBhvr>
                                        <p:cTn id="36" dur="2000" fill="hold"/>
                                        <p:tgtEl>
                                          <p:spTgt spid="278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85" name="ZoneTexte 25"/>
          <p:cNvSpPr/>
          <p:nvPr/>
        </p:nvSpPr>
        <p:spPr>
          <a:xfrm>
            <a:off x="31680" y="4680000"/>
            <a:ext cx="41061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1 000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98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86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9" name="ZoneTexte 23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90" name="PlaceHolder 8"/>
          <p:cNvSpPr txBox="1"/>
          <p:nvPr/>
        </p:nvSpPr>
        <p:spPr>
          <a:xfrm>
            <a:off x="180000" y="36669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92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3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94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ZoneTexte 28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1 000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98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98 000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96" name="Rectangle 142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97" name="Rectangle 143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98" name="Rectangle 144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99" name="Rectangle 145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0" name="Rectangle 146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1" name="Rectangle 147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2" name="Rectangle 148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03" name="Rectangle 149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04" name="Rectangle 150"/>
          <p:cNvSpPr/>
          <p:nvPr/>
        </p:nvSpPr>
        <p:spPr>
          <a:xfrm>
            <a:off x="522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05" name="Rectangle 2"/>
          <p:cNvSpPr/>
          <p:nvPr/>
        </p:nvSpPr>
        <p:spPr>
          <a:xfrm>
            <a:off x="738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06" name="Rectangle 4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307" name=""/>
          <p:cNvGrpSpPr/>
          <p:nvPr/>
        </p:nvGrpSpPr>
        <p:grpSpPr>
          <a:xfrm>
            <a:off x="5940000" y="5040000"/>
            <a:ext cx="2879640" cy="899640"/>
            <a:chOff x="5940000" y="5040000"/>
            <a:chExt cx="2879640" cy="899640"/>
          </a:xfrm>
        </p:grpSpPr>
        <p:sp>
          <p:nvSpPr>
            <p:cNvPr id="308" name="Rectangle 131"/>
            <p:cNvSpPr/>
            <p:nvPr/>
          </p:nvSpPr>
          <p:spPr>
            <a:xfrm>
              <a:off x="594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9" name="Rectangle 151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0" name="Rectangle 152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1" name="Rectangle 26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2" name="Rectangle 36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13" name="Rectangle 77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314" name="ZoneTexte 26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15" name="PlaceHolder 15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" dur="indefinite" restart="never" nodeType="tmRoot">
          <p:childTnLst>
            <p:seq>
              <p:cTn id="38" dur="indefinite" nodeType="mainSeq"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4762389795802 0 L -0.155368096338903 0 E">
                                      <p:cBhvr>
                                        <p:cTn id="42" dur="2000" fill="hold"/>
                                        <p:tgtEl>
                                          <p:spTgt spid="307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17" name="ZoneTexte 29"/>
          <p:cNvSpPr/>
          <p:nvPr/>
        </p:nvSpPr>
        <p:spPr>
          <a:xfrm>
            <a:off x="31680" y="4680000"/>
            <a:ext cx="41061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807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18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9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ZoneTexte 27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22" name="PlaceHolder 9"/>
          <p:cNvSpPr txBox="1"/>
          <p:nvPr/>
        </p:nvSpPr>
        <p:spPr>
          <a:xfrm>
            <a:off x="180000" y="36669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Rectangle 9"/>
          <p:cNvSpPr/>
          <p:nvPr/>
        </p:nvSpPr>
        <p:spPr>
          <a:xfrm>
            <a:off x="738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24" name="Rectangle 10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2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26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7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28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29" name="ZoneTexte 32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1000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807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807 000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30" name="Rectangle 163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1" name="Rectangle 164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2" name="Rectangle 165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3" name="Rectangle 166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4" name="Rectangle 167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5" name="Rectangle 168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6" name="Rectangle 169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7" name="Rectangle 170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8" name="Rectangle 171"/>
          <p:cNvSpPr/>
          <p:nvPr/>
        </p:nvSpPr>
        <p:spPr>
          <a:xfrm>
            <a:off x="522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9" name="Rectangle 131"/>
          <p:cNvSpPr/>
          <p:nvPr/>
        </p:nvSpPr>
        <p:spPr>
          <a:xfrm>
            <a:off x="594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40" name="Rectangle 172"/>
          <p:cNvSpPr/>
          <p:nvPr/>
        </p:nvSpPr>
        <p:spPr>
          <a:xfrm>
            <a:off x="738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1" name="Rectangle 173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2" name="Rectangle 151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3" name="Rectangle 26"/>
          <p:cNvSpPr/>
          <p:nvPr/>
        </p:nvSpPr>
        <p:spPr>
          <a:xfrm>
            <a:off x="6660000" y="504036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44" name="ZoneTexte 30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45" name="PlaceHolder 16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346" name=""/>
          <p:cNvGrpSpPr/>
          <p:nvPr/>
        </p:nvGrpSpPr>
        <p:grpSpPr>
          <a:xfrm>
            <a:off x="6660000" y="5040000"/>
            <a:ext cx="2159640" cy="900000"/>
            <a:chOff x="6660000" y="5040000"/>
            <a:chExt cx="2159640" cy="900000"/>
          </a:xfrm>
        </p:grpSpPr>
        <p:sp>
          <p:nvSpPr>
            <p:cNvPr id="347" name="Rectangle 152"/>
            <p:cNvSpPr/>
            <p:nvPr/>
          </p:nvSpPr>
          <p:spPr>
            <a:xfrm>
              <a:off x="737964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48" name="Rectangle 36"/>
            <p:cNvSpPr/>
            <p:nvPr/>
          </p:nvSpPr>
          <p:spPr>
            <a:xfrm>
              <a:off x="8100000" y="504036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349" name="Rectangle 77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8</a:t>
              </a:r>
              <a:endParaRPr b="0" lang="fr-FR" sz="24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51" name="ZoneTexte 33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52" name="PlaceHolder 18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3" name="ZoneTexte 31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54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6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ZoneTexte 37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27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59" name="ZoneTexte 34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60" name="PlaceHolder 19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1" name="ZoneTexte 35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62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3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4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ZoneTexte 36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27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66" name="ZoneTexte 69"/>
          <p:cNvSpPr/>
          <p:nvPr/>
        </p:nvSpPr>
        <p:spPr>
          <a:xfrm>
            <a:off x="720000" y="2700000"/>
            <a:ext cx="323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+ 6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67" name="Groupe 8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368" name="Connecteur droit 9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69" name="Connecteur droit 10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70" name="Groupe 9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371" name="Connecteur droit 11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72" name="Connecteur droit 12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73" name="ZoneTexte 7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120  +  42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74" name="Groupe 10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375" name="Connecteur droit 13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76" name="Connecteur droit 14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77" name="ZoneTexte 72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78" name="Groupe 21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379" name="Connecteur droit 15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80" name="Connecteur droit 16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381" name="ZoneTexte 73"/>
          <p:cNvSpPr/>
          <p:nvPr/>
        </p:nvSpPr>
        <p:spPr>
          <a:xfrm>
            <a:off x="1080000" y="140004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(20 + 7)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3" name="ZoneTexte 2"/>
          <p:cNvSpPr/>
          <p:nvPr/>
        </p:nvSpPr>
        <p:spPr>
          <a:xfrm>
            <a:off x="266760" y="4680000"/>
            <a:ext cx="38062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2 175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ZoneTexte 1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98" name="PlaceHolder 3"/>
          <p:cNvSpPr txBox="1"/>
          <p:nvPr/>
        </p:nvSpPr>
        <p:spPr>
          <a:xfrm>
            <a:off x="180000" y="366660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83" name="ZoneTexte 39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84" name="PlaceHolder 21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85" name="ZoneTexte 40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86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87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88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89" name="ZoneTexte 41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391" name="ZoneTexte 43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92" name="PlaceHolder 23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3" name="ZoneTexte 44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394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6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7" name="ZoneTexte 45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98" name="ZoneTexte 46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99" name="Groupe 5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400" name="Connecteur droit 17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01" name="Connecteur droit 18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02" name="Groupe 6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403" name="Connecteur droit 19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04" name="Connecteur droit 20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05" name="ZoneTexte 47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  +   28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06" name="Groupe 7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407" name="Connecteur droit 21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08" name="Connecteur droit 22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09" name="ZoneTexte 48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10" name="Groupe 11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411" name="Connecteur droit 23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12" name="Connecteur droit 24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413" name="ZoneTexte 49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+ 7)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9" dur="indefinite" restart="never" nodeType="tmRoot">
          <p:childTnLst>
            <p:seq>
              <p:cTn id="70" dur="indefinite" nodeType="mainSeq"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15" name="ZoneTexte 50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16" name="PlaceHolder 25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17" name="ZoneTexte 51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18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19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0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21" name="ZoneTexte 52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23" name="ZoneTexte 53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24" name="PlaceHolder 27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25" name="ZoneTexte 54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26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7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8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29" name="ZoneTexte 55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30" name="ZoneTexte 56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3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31" name="Groupe 12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432" name="Connecteur droit 25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33" name="Connecteur droit 26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34" name="Groupe 13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435" name="Connecteur droit 27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36" name="Connecteur droit 28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37" name="ZoneTexte 57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120  +  20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38" name="Groupe 14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439" name="Connecteur droit 29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40" name="Connecteur droit 30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41" name="ZoneTexte 58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140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42" name="Groupe 15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443" name="Connecteur droit 31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44" name="Connecteur droit 32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445" name="ZoneTexte 59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(40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3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5" dur="indefinite" restart="never" nodeType="tmRoot">
          <p:childTnLst>
            <p:seq>
              <p:cTn id="96" dur="indefinite" nodeType="mainSeq">
                <p:childTnLst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47" name="ZoneTexte 60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48" name="PlaceHolder 29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49" name="ZoneTexte 61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50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1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2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3" name="ZoneTexte 62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55" name="ZoneTexte 63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56" name="PlaceHolder 31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57" name="ZoneTexte 64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58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9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0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1" name="ZoneTexte 65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62" name="ZoneTexte 66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+ 3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63" name="Groupe 16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464" name="Connecteur droit 33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65" name="Connecteur droit 34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66" name="Groupe 17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467" name="Connecteur droit 35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68" name="Connecteur droit 36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69" name="ZoneTexte 67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100   +   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70" name="Groupe 18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471" name="Connecteur droit 37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72" name="Connecteur droit 38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73" name="ZoneTexte 68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74" name="Groupe 19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475" name="Connecteur droit 39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76" name="Connecteur droit 40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477" name="ZoneTexte 70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(50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1" dur="indefinite" restart="never" nodeType="tmRoot">
          <p:childTnLst>
            <p:seq>
              <p:cTn id="122" dur="indefinite" nodeType="mainSeq"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79" name="ZoneTexte 74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80" name="PlaceHolder 33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81" name="ZoneTexte 75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82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3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4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85" name="ZoneTexte 76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42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87" name="ZoneTexte 77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88" name="PlaceHolder 35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89" name="ZoneTexte 78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490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91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92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93" name="ZoneTexte 79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42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4" name="ZoneTexte 80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+ 6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95" name="Groupe 20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496" name="Connecteur droit 41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97" name="Connecteur droit 42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98" name="Groupe 22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499" name="Connecteur droit 43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00" name="Connecteur droit 44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01" name="ZoneTexte 8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240  +  12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02" name="Groupe 23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503" name="Connecteur droit 45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504" name="Connecteur droit 46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505" name="ZoneTexte 82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06" name="Groupe 24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507" name="Connecteur droit 47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08" name="Connecteur droit 48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509" name="ZoneTexte 83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(40 + 2)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7" dur="indefinite" restart="never" nodeType="tmRoot">
          <p:childTnLst>
            <p:seq>
              <p:cTn id="148" dur="indefinite" nodeType="mainSeq">
                <p:childTnLst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11" name="ZoneTexte 84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12" name="PlaceHolder 37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13" name="ZoneTexte 85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14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6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17" name="ZoneTexte 86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19" name="ZoneTexte 87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20" name="PlaceHolder 39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21" name="ZoneTexte 88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22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23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24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5" name="ZoneTexte 89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26" name="ZoneTexte 90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27" name="Groupe 25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528" name="Connecteur droit 49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29" name="Connecteur droit 50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530" name="Groupe 26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531" name="Connecteur droit 51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32" name="Connecteur droit 52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33" name="ZoneTexte 9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150  +  35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34" name="Groupe 27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535" name="Connecteur droit 53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536" name="Connecteur droit 54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537" name="ZoneTexte 92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38" name="Groupe 28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539" name="Connecteur droit 55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40" name="Connecteur droit 56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541" name="ZoneTexte 93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+ 7)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3" dur="indefinite" restart="never" nodeType="tmRoot">
          <p:childTnLst>
            <p:seq>
              <p:cTn id="174" dur="indefinite" nodeType="mainSeq">
                <p:childTnLst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360000" y="36147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3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ZoneTexte 38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2 175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21 750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05" name="Rectangle 17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6" name="Rectangle 18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7" name="Rectangle 19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8" name="Rectangle 22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9" name="Rectangle 28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0" name="Rectangle 29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1" name="Rectangle 30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12" name="Rectangle 23"/>
          <p:cNvSpPr/>
          <p:nvPr/>
        </p:nvSpPr>
        <p:spPr>
          <a:xfrm>
            <a:off x="522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3" name="Rectangle 31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Rectangle 32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15" name=""/>
          <p:cNvGrpSpPr/>
          <p:nvPr/>
        </p:nvGrpSpPr>
        <p:grpSpPr>
          <a:xfrm>
            <a:off x="5940000" y="5040000"/>
            <a:ext cx="2879640" cy="899640"/>
            <a:chOff x="5940000" y="5040000"/>
            <a:chExt cx="2879640" cy="899640"/>
          </a:xfrm>
        </p:grpSpPr>
        <p:sp>
          <p:nvSpPr>
            <p:cNvPr id="116" name="Rectangle 16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17" name="Rectangle 24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8" name="Rectangle 25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19" name="Rectangle 26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20" name="Rectangle 36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21" name="Rectangle 77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22" name="Rectangle 27"/>
            <p:cNvSpPr/>
            <p:nvPr/>
          </p:nvSpPr>
          <p:spPr>
            <a:xfrm>
              <a:off x="594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23" name="ZoneTexte 4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7555833033964 0 L -0.077818078015379 0 E">
                                      <p:cBhvr>
                                        <p:cTn id="6" dur="2000" fill="hold"/>
                                        <p:tgtEl>
                                          <p:spTgt spid="115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43" name="ZoneTexte 94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44" name="PlaceHolder 41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45" name="ZoneTexte 95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46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7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8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49" name="ZoneTexte 96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51" name="ZoneTexte 97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52" name="PlaceHolder 43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53" name="ZoneTexte 98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54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5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56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57" name="ZoneTexte 99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58" name="ZoneTexte 100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59" name="Groupe 29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560" name="Connecteur droit 57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61" name="Connecteur droit 58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562" name="Groupe 30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563" name="Connecteur droit 59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64" name="Connecteur droit 60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65" name="ZoneTexte 10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240  +  20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66" name="Groupe 31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567" name="Connecteur droit 61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568" name="Connecteur droit 62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569" name="ZoneTexte 102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260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70" name="Groupe 32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571" name="Connecteur droit 63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72" name="Connecteur droit 64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573" name="ZoneTexte 103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(60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9" dur="indefinite" restart="never" nodeType="tmRoot">
          <p:childTnLst>
            <p:seq>
              <p:cTn id="200" dur="indefinite" nodeType="mainSeq">
                <p:childTnLst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75" name="ZoneTexte 104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76" name="PlaceHolder 45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77" name="ZoneTexte 105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78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79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0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81" name="ZoneTexte 106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583" name="ZoneTexte 107"/>
          <p:cNvSpPr/>
          <p:nvPr/>
        </p:nvSpPr>
        <p:spPr>
          <a:xfrm>
            <a:off x="4860000" y="1620000"/>
            <a:ext cx="378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72,46 + 23,52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84" name="PlaceHolder 47"/>
          <p:cNvSpPr txBox="1"/>
          <p:nvPr/>
        </p:nvSpPr>
        <p:spPr>
          <a:xfrm>
            <a:off x="4716000" y="900000"/>
            <a:ext cx="428400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1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ton cahier.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85" name="ZoneTexte 108"/>
          <p:cNvSpPr/>
          <p:nvPr/>
        </p:nvSpPr>
        <p:spPr>
          <a:xfrm>
            <a:off x="4860000" y="3060000"/>
            <a:ext cx="396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latin typeface="Calibri"/>
                <a:ea typeface="DejaVu Sans"/>
              </a:rPr>
              <a:t>67,16 – 19,04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86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7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8" name=""/>
          <p:cNvSpPr/>
          <p:nvPr/>
        </p:nvSpPr>
        <p:spPr>
          <a:xfrm flipV="1">
            <a:off x="450072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89" name="ZoneTexte 109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7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90" name="ZoneTexte 110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7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+ 3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91" name="Groupe 33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592" name="Connecteur droit 65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93" name="Connecteur droit 66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594" name="Groupe 34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595" name="Connecteur droit 67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96" name="Connecteur droit 68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97" name="ZoneTexte 11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560  +  21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98" name="Groupe 35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599" name="Connecteur droit 69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600" name="Connecteur droit 70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601" name="ZoneTexte 112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581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02" name="Groupe 36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603" name="Connecteur droit 71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604" name="Connecteur droit 72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605" name="ZoneTexte 113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(80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5" dur="indefinite" restart="never" nodeType="tmRoot">
          <p:childTnLst>
            <p:seq>
              <p:cTn id="226" dur="indefinite" nodeType="mainSeq">
                <p:childTnLst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80000" y="366624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6" name="ZoneTexte 5"/>
          <p:cNvSpPr/>
          <p:nvPr/>
        </p:nvSpPr>
        <p:spPr>
          <a:xfrm>
            <a:off x="266760" y="4680000"/>
            <a:ext cx="38062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5 600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ZoneTexte 7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ZoneTexte 8"/>
          <p:cNvSpPr/>
          <p:nvPr/>
        </p:nvSpPr>
        <p:spPr>
          <a:xfrm>
            <a:off x="266760" y="4680000"/>
            <a:ext cx="380628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5 600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56 000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36" name="Rectangle 53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7" name="Rectangle 54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8" name="Rectangle 55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9" name="Rectangle 56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0" name="Rectangle 57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1" name="Rectangle 58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2" name="Rectangle 59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3" name="Rectangle 60"/>
          <p:cNvSpPr/>
          <p:nvPr/>
        </p:nvSpPr>
        <p:spPr>
          <a:xfrm>
            <a:off x="522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Rectangle 61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45" name="Rectangle 62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46" name=""/>
          <p:cNvGrpSpPr/>
          <p:nvPr/>
        </p:nvGrpSpPr>
        <p:grpSpPr>
          <a:xfrm>
            <a:off x="5940000" y="5040000"/>
            <a:ext cx="2879640" cy="899640"/>
            <a:chOff x="5940000" y="5040000"/>
            <a:chExt cx="2879640" cy="899640"/>
          </a:xfrm>
        </p:grpSpPr>
        <p:sp>
          <p:nvSpPr>
            <p:cNvPr id="147" name="Rectangle 16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48" name="Rectangle 24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9" name="Rectangle 25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50" name="Rectangle 26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6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51" name="Rectangle 36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52" name="Rectangle 77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53" name="Rectangle 27"/>
            <p:cNvSpPr/>
            <p:nvPr/>
          </p:nvSpPr>
          <p:spPr>
            <a:xfrm>
              <a:off x="594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54" name="ZoneTexte 3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55" name="PlaceHolder 10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7555833033964 0 L -0.077818078015379 0 E">
                                      <p:cBhvr>
                                        <p:cTn id="12" dur="2000" fill="hold"/>
                                        <p:tgtEl>
                                          <p:spTgt spid="146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7" name="ZoneTexte 9"/>
          <p:cNvSpPr/>
          <p:nvPr/>
        </p:nvSpPr>
        <p:spPr>
          <a:xfrm>
            <a:off x="31680" y="4680000"/>
            <a:ext cx="41061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17 313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ZoneTexte 10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2" name="PlaceHolder 4"/>
          <p:cNvSpPr txBox="1"/>
          <p:nvPr/>
        </p:nvSpPr>
        <p:spPr>
          <a:xfrm>
            <a:off x="180000" y="36669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4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ZoneTexte 12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17 313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173 130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8" name="Rectangle 63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9" name="Rectangle 64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0" name="Rectangle 65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1" name="Rectangle 66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2" name="Rectangle 67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3" name="Rectangle 68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4" name="Rectangle 69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5" name="Rectangle 71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6" name="Rectangle 1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177" name=""/>
          <p:cNvGrpSpPr/>
          <p:nvPr/>
        </p:nvGrpSpPr>
        <p:grpSpPr>
          <a:xfrm>
            <a:off x="5220000" y="5040000"/>
            <a:ext cx="3599640" cy="899640"/>
            <a:chOff x="5220000" y="5040000"/>
            <a:chExt cx="3599640" cy="899640"/>
          </a:xfrm>
        </p:grpSpPr>
        <p:sp>
          <p:nvSpPr>
            <p:cNvPr id="178" name="Rectangle 70"/>
            <p:cNvSpPr/>
            <p:nvPr/>
          </p:nvSpPr>
          <p:spPr>
            <a:xfrm>
              <a:off x="522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79" name="Rectangle 72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80" name="Rectangle 16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81" name="Rectangle 24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2" name="Rectangle 25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83" name="Rectangle 26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84" name="Rectangle 36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85" name="Rectangle 77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186" name="Rectangle 27"/>
            <p:cNvSpPr/>
            <p:nvPr/>
          </p:nvSpPr>
          <p:spPr>
            <a:xfrm>
              <a:off x="594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187" name="ZoneTexte 11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88" name="PlaceHolder 11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" dur="indefinite" restart="never" nodeType="tmRoot">
          <p:childTnLst>
            <p:seq>
              <p:cTn id="14" dur="indefinite" nodeType="mainSeq"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8543145610555 0 L -0.0797137779127989 0 E">
                                      <p:cBhvr>
                                        <p:cTn id="18" dur="2000" fill="hold"/>
                                        <p:tgtEl>
                                          <p:spTgt spid="177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0" name="ZoneTexte 13"/>
          <p:cNvSpPr/>
          <p:nvPr/>
        </p:nvSpPr>
        <p:spPr>
          <a:xfrm>
            <a:off x="31680" y="4680000"/>
            <a:ext cx="41061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9 205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 …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91" name=""/>
          <p:cNvSpPr/>
          <p:nvPr/>
        </p:nvSpPr>
        <p:spPr>
          <a:xfrm>
            <a:off x="8047080" y="33732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2" name=""/>
          <p:cNvSpPr/>
          <p:nvPr/>
        </p:nvSpPr>
        <p:spPr>
          <a:xfrm>
            <a:off x="7841880" y="366624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3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ZoneTexte 42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95" name="PlaceHolder 5"/>
          <p:cNvSpPr txBox="1"/>
          <p:nvPr/>
        </p:nvSpPr>
        <p:spPr>
          <a:xfrm>
            <a:off x="180000" y="366696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7" name=""/>
          <p:cNvSpPr/>
          <p:nvPr/>
        </p:nvSpPr>
        <p:spPr>
          <a:xfrm>
            <a:off x="8047440" y="337680"/>
            <a:ext cx="107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8" name=""/>
          <p:cNvSpPr/>
          <p:nvPr/>
        </p:nvSpPr>
        <p:spPr>
          <a:xfrm>
            <a:off x="7842240" y="3666600"/>
            <a:ext cx="1256760" cy="5367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9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ZoneTexte 16"/>
          <p:cNvSpPr/>
          <p:nvPr/>
        </p:nvSpPr>
        <p:spPr>
          <a:xfrm>
            <a:off x="266760" y="4680000"/>
            <a:ext cx="38062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10 ×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9 205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b="0" lang="fr-FR" sz="4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9211e"/>
                </a:solidFill>
                <a:latin typeface="Calibri"/>
                <a:ea typeface="DejaVu Sans"/>
              </a:rPr>
              <a:t>92 050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01" name="Rectangle 84"/>
          <p:cNvSpPr/>
          <p:nvPr/>
        </p:nvSpPr>
        <p:spPr>
          <a:xfrm>
            <a:off x="738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2" name="Rectangle 85"/>
          <p:cNvSpPr/>
          <p:nvPr/>
        </p:nvSpPr>
        <p:spPr>
          <a:xfrm>
            <a:off x="81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3" name="Rectangle 86"/>
          <p:cNvSpPr/>
          <p:nvPr/>
        </p:nvSpPr>
        <p:spPr>
          <a:xfrm>
            <a:off x="666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4" name="Rectangle 87"/>
          <p:cNvSpPr/>
          <p:nvPr/>
        </p:nvSpPr>
        <p:spPr>
          <a:xfrm>
            <a:off x="4500000" y="3960000"/>
            <a:ext cx="2159640" cy="503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MILLE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5" name="Rectangle 88"/>
          <p:cNvSpPr/>
          <p:nvPr/>
        </p:nvSpPr>
        <p:spPr>
          <a:xfrm>
            <a:off x="522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6" name="Rectangle 89"/>
          <p:cNvSpPr/>
          <p:nvPr/>
        </p:nvSpPr>
        <p:spPr>
          <a:xfrm>
            <a:off x="594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7" name="Rectangle 90"/>
          <p:cNvSpPr/>
          <p:nvPr/>
        </p:nvSpPr>
        <p:spPr>
          <a:xfrm>
            <a:off x="4500000" y="4500000"/>
            <a:ext cx="719640" cy="53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8" name="Rectangle 91"/>
          <p:cNvSpPr/>
          <p:nvPr/>
        </p:nvSpPr>
        <p:spPr>
          <a:xfrm>
            <a:off x="45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Rectangle 92"/>
          <p:cNvSpPr/>
          <p:nvPr/>
        </p:nvSpPr>
        <p:spPr>
          <a:xfrm>
            <a:off x="8100000" y="5040000"/>
            <a:ext cx="719640" cy="8996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210" name=""/>
          <p:cNvGrpSpPr/>
          <p:nvPr/>
        </p:nvGrpSpPr>
        <p:grpSpPr>
          <a:xfrm>
            <a:off x="5220000" y="5040000"/>
            <a:ext cx="3599640" cy="899640"/>
            <a:chOff x="5220000" y="5040000"/>
            <a:chExt cx="3599640" cy="899640"/>
          </a:xfrm>
        </p:grpSpPr>
        <p:sp>
          <p:nvSpPr>
            <p:cNvPr id="211" name="Rectangle 70"/>
            <p:cNvSpPr/>
            <p:nvPr/>
          </p:nvSpPr>
          <p:spPr>
            <a:xfrm>
              <a:off x="522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2" name="Rectangle 72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13" name="Rectangle 16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14" name="Rectangle 24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5" name="Rectangle 25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16" name="Rectangle 26"/>
            <p:cNvSpPr/>
            <p:nvPr/>
          </p:nvSpPr>
          <p:spPr>
            <a:xfrm>
              <a:off x="666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17" name="Rectangle 36"/>
            <p:cNvSpPr/>
            <p:nvPr/>
          </p:nvSpPr>
          <p:spPr>
            <a:xfrm>
              <a:off x="738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18" name="Rectangle 77"/>
            <p:cNvSpPr/>
            <p:nvPr/>
          </p:nvSpPr>
          <p:spPr>
            <a:xfrm>
              <a:off x="810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5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219" name="Rectangle 27"/>
            <p:cNvSpPr/>
            <p:nvPr/>
          </p:nvSpPr>
          <p:spPr>
            <a:xfrm>
              <a:off x="5940000" y="5040000"/>
              <a:ext cx="719640" cy="899640"/>
            </a:xfrm>
            <a:prstGeom prst="rect">
              <a:avLst/>
            </a:prstGeom>
            <a:solidFill>
              <a:srgbClr val="ffffff"/>
            </a:solidFill>
            <a:ln w="25560">
              <a:solidFill>
                <a:srgbClr val="767171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b="0" lang="fr-FR" sz="2400" spc="-1" strike="noStrike">
                <a:latin typeface="Arial"/>
              </a:endParaRPr>
            </a:p>
          </p:txBody>
        </p:sp>
      </p:grpSp>
      <p:sp>
        <p:nvSpPr>
          <p:cNvPr id="220" name="ZoneTexte 15"/>
          <p:cNvSpPr/>
          <p:nvPr/>
        </p:nvSpPr>
        <p:spPr>
          <a:xfrm>
            <a:off x="620280" y="1041120"/>
            <a:ext cx="78904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Relire la stratégie C7 dans le cahier de leçons.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21" name="PlaceHolder 12"/>
          <p:cNvSpPr txBox="1"/>
          <p:nvPr/>
        </p:nvSpPr>
        <p:spPr>
          <a:xfrm>
            <a:off x="360000" y="3615120"/>
            <a:ext cx="7885440" cy="525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8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path" presetID="35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8543145610555 0 L -0.0797137779127989 0 E">
                                      <p:cBhvr>
                                        <p:cTn id="24" dur="2000" fill="hold"/>
                                        <p:tgtEl>
                                          <p:spTgt spid="210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125</TotalTime>
  <Application>LibreOffice/7.4.1.2$Windows_X86_64 LibreOffice_project/3c58a8f3a960df8bc8fd77b461821e42c061c5f0</Application>
  <AppVersion>15.0000</AppVersion>
  <Words>274</Words>
  <Paragraphs>92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2026-03-25T21:56:22Z</dcterms:modified>
  <cp:revision>115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