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91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grpSp>
        <p:nvGrpSpPr>
          <p:cNvPr id="131" name="Groupe 4"/>
          <p:cNvGrpSpPr/>
          <p:nvPr/>
        </p:nvGrpSpPr>
        <p:grpSpPr>
          <a:xfrm>
            <a:off x="0" y="317880"/>
            <a:ext cx="9142920" cy="6526800"/>
            <a:chOff x="0" y="317880"/>
            <a:chExt cx="9142920" cy="6526800"/>
          </a:xfrm>
        </p:grpSpPr>
        <p:sp>
          <p:nvSpPr>
            <p:cNvPr id="132" name="Rectangle 5"/>
            <p:cNvSpPr/>
            <p:nvPr/>
          </p:nvSpPr>
          <p:spPr>
            <a:xfrm>
              <a:off x="0" y="317880"/>
              <a:ext cx="9142920" cy="6526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3" name="ZoneTexte 6"/>
            <p:cNvSpPr/>
            <p:nvPr/>
          </p:nvSpPr>
          <p:spPr>
            <a:xfrm>
              <a:off x="987120" y="2997720"/>
              <a:ext cx="738396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endParaRPr b="0" lang="fr-FR" sz="2800" spc="-1" strike="noStrike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b="1" lang="fr-FR" sz="32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Je résous des problèmes additifs et multiplicatifs.</a:t>
              </a:r>
              <a:endParaRPr b="0" lang="fr-FR" sz="3200" spc="-1" strike="noStrike">
                <a:latin typeface="Arial"/>
              </a:endParaRPr>
            </a:p>
          </p:txBody>
        </p:sp>
        <p:pic>
          <p:nvPicPr>
            <p:cNvPr id="134" name="Image 7" descr=""/>
            <p:cNvPicPr/>
            <p:nvPr/>
          </p:nvPicPr>
          <p:blipFill>
            <a:blip r:embed="rId1"/>
            <a:stretch/>
          </p:blipFill>
          <p:spPr>
            <a:xfrm>
              <a:off x="3654360" y="558720"/>
              <a:ext cx="1834200" cy="126504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6" name="ZoneTexte 2"/>
          <p:cNvSpPr/>
          <p:nvPr/>
        </p:nvSpPr>
        <p:spPr>
          <a:xfrm>
            <a:off x="180000" y="996480"/>
            <a:ext cx="8838360" cy="2833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- Le plus petit serpent du zoo mesure 16 cm de long.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plus grand serpent est cinq fois plus grand.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taille fait le grand serpent ?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7889040" y="36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0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41" name="Rectangle : coins arrondis 1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2" name="Rectangle : coins arrondis 2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3" name="Rectangle : coins arrondis 3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4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ZoneTexte 3"/>
          <p:cNvSpPr/>
          <p:nvPr/>
        </p:nvSpPr>
        <p:spPr>
          <a:xfrm>
            <a:off x="3402000" y="1064520"/>
            <a:ext cx="57520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taille du grand serpent. C’est un problème de comparaison.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6" name="ZoneTexte 4"/>
          <p:cNvSpPr/>
          <p:nvPr/>
        </p:nvSpPr>
        <p:spPr>
          <a:xfrm>
            <a:off x="3287880" y="5637600"/>
            <a:ext cx="586620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Le plus grand serpent mesure 80 cm.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7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48" name="Image 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sp>
        <p:nvSpPr>
          <p:cNvPr id="149" name="ZoneTexte 10"/>
          <p:cNvSpPr/>
          <p:nvPr/>
        </p:nvSpPr>
        <p:spPr>
          <a:xfrm>
            <a:off x="3403800" y="4020480"/>
            <a:ext cx="563436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16 × 5 = 80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</p:txBody>
      </p:sp>
      <p:pic>
        <p:nvPicPr>
          <p:cNvPr id="150" name="Image 5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2" name="ZoneTexte 12"/>
          <p:cNvSpPr/>
          <p:nvPr/>
        </p:nvSpPr>
        <p:spPr>
          <a:xfrm>
            <a:off x="3417120" y="2634480"/>
            <a:ext cx="5483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7888320" y="3315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Rectangle 1"/>
          <p:cNvSpPr/>
          <p:nvPr/>
        </p:nvSpPr>
        <p:spPr>
          <a:xfrm>
            <a:off x="5940000" y="2880000"/>
            <a:ext cx="547200" cy="2977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16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5" name="Rectangle 2"/>
          <p:cNvSpPr/>
          <p:nvPr/>
        </p:nvSpPr>
        <p:spPr>
          <a:xfrm>
            <a:off x="5940000" y="3194640"/>
            <a:ext cx="562680" cy="2977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6" name="Accolade fermante 1"/>
          <p:cNvSpPr/>
          <p:nvPr/>
        </p:nvSpPr>
        <p:spPr>
          <a:xfrm>
            <a:off x="8746560" y="2880000"/>
            <a:ext cx="154440" cy="64476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Rectangle 4"/>
          <p:cNvSpPr/>
          <p:nvPr/>
        </p:nvSpPr>
        <p:spPr>
          <a:xfrm>
            <a:off x="8871840" y="3044880"/>
            <a:ext cx="272160" cy="29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58" name="Rectangle 6"/>
          <p:cNvSpPr/>
          <p:nvPr/>
        </p:nvSpPr>
        <p:spPr>
          <a:xfrm>
            <a:off x="6502680" y="3194640"/>
            <a:ext cx="562680" cy="2977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Rectangle 7"/>
          <p:cNvSpPr/>
          <p:nvPr/>
        </p:nvSpPr>
        <p:spPr>
          <a:xfrm>
            <a:off x="7065360" y="3194640"/>
            <a:ext cx="562680" cy="2977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Rectangle 8"/>
          <p:cNvSpPr/>
          <p:nvPr/>
        </p:nvSpPr>
        <p:spPr>
          <a:xfrm>
            <a:off x="6747840" y="3480120"/>
            <a:ext cx="1307520" cy="297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5 fois plus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61" name="Rectangle 3"/>
          <p:cNvSpPr/>
          <p:nvPr/>
        </p:nvSpPr>
        <p:spPr>
          <a:xfrm>
            <a:off x="7628040" y="3194640"/>
            <a:ext cx="562680" cy="2977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2" name="Rectangle 9"/>
          <p:cNvSpPr/>
          <p:nvPr/>
        </p:nvSpPr>
        <p:spPr>
          <a:xfrm>
            <a:off x="8190720" y="3194640"/>
            <a:ext cx="562680" cy="29772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4" name="ZoneTexte 5"/>
          <p:cNvSpPr/>
          <p:nvPr/>
        </p:nvSpPr>
        <p:spPr>
          <a:xfrm>
            <a:off x="180000" y="996480"/>
            <a:ext cx="8838360" cy="3382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- Grâce aux travaux, le parking compte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170 nouvelles places pour les voitures et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30 nouvelles places pour les cars.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parking a maintenant un total de 2 085 places.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places avait-il avant les travaux 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7889040" y="36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68" name="Image 9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69" name="Rectangle : coins arrondis 9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0" name="Rectangle : coins arrondis 10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1" name="Rectangle : coins arrondis 11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2" name="Rectangle : coins arrondis 12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3" name="ZoneTexte 8"/>
          <p:cNvSpPr/>
          <p:nvPr/>
        </p:nvSpPr>
        <p:spPr>
          <a:xfrm>
            <a:off x="3402000" y="1064520"/>
            <a:ext cx="575208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petite quantité. C’est un problème de comparaison.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4" name="ZoneTexte 9"/>
          <p:cNvSpPr/>
          <p:nvPr/>
        </p:nvSpPr>
        <p:spPr>
          <a:xfrm>
            <a:off x="3287880" y="5637600"/>
            <a:ext cx="586620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Avant travaux, le parking disposait de 1 885 places.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75" name="Image 10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76" name="Image 11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sp>
        <p:nvSpPr>
          <p:cNvPr id="177" name="ZoneTexte 11"/>
          <p:cNvSpPr/>
          <p:nvPr/>
        </p:nvSpPr>
        <p:spPr>
          <a:xfrm>
            <a:off x="3365640" y="4140000"/>
            <a:ext cx="563436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170 + 30 = 200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2 085 – 200 = 1 885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78" name="Image 12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0" name="ZoneTexte 13"/>
          <p:cNvSpPr/>
          <p:nvPr/>
        </p:nvSpPr>
        <p:spPr>
          <a:xfrm>
            <a:off x="3417120" y="2634480"/>
            <a:ext cx="5483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1" name=""/>
          <p:cNvSpPr/>
          <p:nvPr/>
        </p:nvSpPr>
        <p:spPr>
          <a:xfrm>
            <a:off x="7888320" y="3315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2" name="Rectangle 17"/>
          <p:cNvSpPr/>
          <p:nvPr/>
        </p:nvSpPr>
        <p:spPr>
          <a:xfrm>
            <a:off x="5940000" y="2880000"/>
            <a:ext cx="2160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2 085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3" name="Rectangle 18"/>
          <p:cNvSpPr/>
          <p:nvPr/>
        </p:nvSpPr>
        <p:spPr>
          <a:xfrm>
            <a:off x="5940000" y="3240000"/>
            <a:ext cx="144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Accolade fermante 3"/>
          <p:cNvSpPr/>
          <p:nvPr/>
        </p:nvSpPr>
        <p:spPr>
          <a:xfrm flipV="1" rot="5400000">
            <a:off x="6492600" y="3145680"/>
            <a:ext cx="154440" cy="126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Rectangle 19"/>
          <p:cNvSpPr/>
          <p:nvPr/>
        </p:nvSpPr>
        <p:spPr>
          <a:xfrm>
            <a:off x="6387840" y="3853440"/>
            <a:ext cx="272160" cy="29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86" name="Rectangle 22"/>
          <p:cNvSpPr/>
          <p:nvPr/>
        </p:nvSpPr>
        <p:spPr>
          <a:xfrm>
            <a:off x="7244640" y="3662280"/>
            <a:ext cx="855360" cy="297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écart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7" name="Rectangle 24"/>
          <p:cNvSpPr/>
          <p:nvPr/>
        </p:nvSpPr>
        <p:spPr>
          <a:xfrm>
            <a:off x="7200000" y="3240000"/>
            <a:ext cx="90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1" lang="fr-FR" sz="1400" spc="-1" strike="noStrike">
                <a:latin typeface="Arial"/>
              </a:rPr>
              <a:t>170 + 30</a:t>
            </a:r>
            <a:endParaRPr b="0" lang="fr-FR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8" dur="indefinite" restart="never" nodeType="tmRoot">
          <p:childTnLst>
            <p:seq>
              <p:cTn id="19" dur="indefinite" nodeType="mainSeq">
                <p:childTnLst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9" name="ZoneTexte 7"/>
          <p:cNvSpPr/>
          <p:nvPr/>
        </p:nvSpPr>
        <p:spPr>
          <a:xfrm>
            <a:off x="161640" y="1620000"/>
            <a:ext cx="8838360" cy="2832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- Le stade de 16 000 places est organisé pour accueillir les spectateurs.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Un quart du stade est utilisé par les invités et la moitié par les supporters.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  <a:p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places sont vides ? </a:t>
            </a:r>
            <a:endParaRPr b="0" i="1" lang="fr-FR" sz="3600" spc="-1" strike="noStrike">
              <a:solidFill>
                <a:srgbClr val="0070c0"/>
              </a:solidFill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1" name=""/>
          <p:cNvSpPr/>
          <p:nvPr/>
        </p:nvSpPr>
        <p:spPr>
          <a:xfrm>
            <a:off x="7889040" y="36000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93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94" name="Rectangle : coins arrondis 5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5" name="Rectangle : coins arrondis 6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6" name="Rectangle : coins arrondis 7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7" name="Rectangle : coins arrondis 8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8" name="ZoneTexte 14"/>
          <p:cNvSpPr/>
          <p:nvPr/>
        </p:nvSpPr>
        <p:spPr>
          <a:xfrm>
            <a:off x="3402000" y="1064520"/>
            <a:ext cx="57520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places vides.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9" name="ZoneTexte 15"/>
          <p:cNvSpPr/>
          <p:nvPr/>
        </p:nvSpPr>
        <p:spPr>
          <a:xfrm>
            <a:off x="3287880" y="5637600"/>
            <a:ext cx="58662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4 000 places sont vides. 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00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201" name="Image 13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sp>
        <p:nvSpPr>
          <p:cNvPr id="202" name="ZoneTexte 16"/>
          <p:cNvSpPr/>
          <p:nvPr/>
        </p:nvSpPr>
        <p:spPr>
          <a:xfrm>
            <a:off x="3365640" y="4140000"/>
            <a:ext cx="563436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16 000 : 4 = 4 000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 quart de 16 000 = 4 000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203" name="Image 14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5" name="ZoneTexte 17"/>
          <p:cNvSpPr/>
          <p:nvPr/>
        </p:nvSpPr>
        <p:spPr>
          <a:xfrm>
            <a:off x="3417120" y="2634480"/>
            <a:ext cx="5483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6" name=""/>
          <p:cNvSpPr/>
          <p:nvPr/>
        </p:nvSpPr>
        <p:spPr>
          <a:xfrm>
            <a:off x="7888320" y="33156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7" name="Rectangle 10"/>
          <p:cNvSpPr/>
          <p:nvPr/>
        </p:nvSpPr>
        <p:spPr>
          <a:xfrm>
            <a:off x="5940000" y="2880000"/>
            <a:ext cx="2880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16 000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8" name="Rectangle 11"/>
          <p:cNvSpPr/>
          <p:nvPr/>
        </p:nvSpPr>
        <p:spPr>
          <a:xfrm>
            <a:off x="5940000" y="3240000"/>
            <a:ext cx="72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1" lang="fr-FR" sz="1200" spc="-1" strike="noStrike">
                <a:latin typeface="Arial"/>
              </a:rPr>
              <a:t>1 quart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09" name="Accolade fermante 2"/>
          <p:cNvSpPr/>
          <p:nvPr/>
        </p:nvSpPr>
        <p:spPr>
          <a:xfrm flipV="1" rot="5400000">
            <a:off x="8382600" y="3342240"/>
            <a:ext cx="154440" cy="72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0" name="Rectangle 12"/>
          <p:cNvSpPr/>
          <p:nvPr/>
        </p:nvSpPr>
        <p:spPr>
          <a:xfrm>
            <a:off x="8367840" y="3842280"/>
            <a:ext cx="272160" cy="29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11" name="Rectangle 14"/>
          <p:cNvSpPr/>
          <p:nvPr/>
        </p:nvSpPr>
        <p:spPr>
          <a:xfrm>
            <a:off x="6660000" y="3240000"/>
            <a:ext cx="1440000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r>
              <a:rPr b="1" lang="fr-FR" sz="1400" spc="-1" strike="noStrike">
                <a:latin typeface="Arial"/>
              </a:rPr>
              <a:t>     </a:t>
            </a:r>
            <a:r>
              <a:rPr b="1" lang="fr-FR" sz="1400" spc="-1" strike="noStrike">
                <a:latin typeface="Arial"/>
              </a:rPr>
              <a:t>1 moitié</a:t>
            </a:r>
            <a:endParaRPr b="0" lang="fr-FR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" dur="indefinite" restart="never" nodeType="tmRoot">
          <p:childTnLst>
            <p:seq>
              <p:cTn id="36" dur="indefinite" nodeType="mainSeq"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2026-03-25T14:45:12Z</dcterms:modified>
  <cp:revision>105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