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96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1495440" y="3009960"/>
            <a:ext cx="643068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additionner et soustraire les nombres décimaux.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88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286" name="ZoneTexte 4"/>
              <p:cNvSpPr txBox="1"/>
              <p:nvPr/>
            </p:nvSpPr>
            <p:spPr>
              <a:xfrm>
                <a:off x="5040720" y="1260720"/>
                <a:ext cx="2806200" cy="593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1,1</m:t>
                    </m:r>
                    <m:r>
                      <m:t xml:space="preserve">+</m:t>
                    </m:r>
                    <m:r>
                      <m:t xml:space="preserve">0,75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87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8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89" name="Groupe 8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290" name="Rectangle 9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1" name="Rectangle 9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92" name="Rectangle 9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93" name="Rectangle 9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4" name="Rectangle 9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5" name="Rectangle 9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6" name="Rectangle 9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97" name="Rectangle 9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98" name="Rectangle 10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99" name="ZoneTexte 51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00" name="ZoneTexte 52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01" name="ZoneTexte 53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02" name="ZoneTexte 54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03" name="Rectangle 10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04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5" name="ZoneTexte 55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06" name="ZoneTexte 60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07" name="ZoneTexte 61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08" name="ZoneTexte 62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09" name="Titre 3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10" name="PlaceHolder 9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11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312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3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p:sp>
        <p:nvSpPr>
          <p:cNvPr id="314" name="ZoneTexte 63"/>
          <p:cNvSpPr/>
          <p:nvPr/>
        </p:nvSpPr>
        <p:spPr>
          <a:xfrm>
            <a:off x="7407360" y="127656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1,85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8" dur="indefinite" restart="never" nodeType="tmRoot">
          <p:childTnLst>
            <p:seq>
              <p:cTn id="59" dur="indefinite" nodeType="mainSeq">
                <p:childTnLst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1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17" name="Groupe 9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318" name="Rectangle 10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19" name="Rectangle 10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20" name="Rectangle 10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21" name="Rectangle 10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22" name="Rectangle 10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23" name="Rectangle 10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24" name="Rectangle 10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25" name="Rectangle 10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26" name="Rectangle 11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27" name="ZoneTexte 50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28" name="ZoneTexte 64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29" name="ZoneTexte 65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30" name="ZoneTexte 66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31" name="Rectangle 11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3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PlaceHolder 10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34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335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36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337" name="ZoneTexte 67"/>
              <p:cNvSpPr txBox="1"/>
              <p:nvPr/>
            </p:nvSpPr>
            <p:spPr>
              <a:xfrm>
                <a:off x="5040000" y="1260000"/>
                <a:ext cx="28695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3,65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3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40" name="Groupe 10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341" name="Rectangle 11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42" name="Rectangle 11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43" name="Rectangle 11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44" name="Rectangle 11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45" name="Rectangle 11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46" name="Rectangle 11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47" name="Rectangle 11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48" name="Rectangle 11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49" name="Rectangle 12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50" name="ZoneTexte 68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51" name="ZoneTexte 69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52" name="ZoneTexte 70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53" name="ZoneTexte 71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54" name="Rectangle 12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55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PlaceHolder 11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57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358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59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360" name="ZoneTexte 5"/>
              <p:cNvSpPr txBox="1"/>
              <p:nvPr/>
            </p:nvSpPr>
            <p:spPr>
              <a:xfrm>
                <a:off x="5040360" y="1260000"/>
                <a:ext cx="28695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3,65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361" name="ZoneTexte 72"/>
              <p:cNvSpPr txBox="1"/>
              <p:nvPr/>
            </p:nvSpPr>
            <p:spPr>
              <a:xfrm>
                <a:off x="5040720" y="1260000"/>
                <a:ext cx="28695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3,65</m:t>
                    </m:r>
                    <m:r>
                      <m:t xml:space="preserve">−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362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6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64" name="Groupe 12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365" name="Rectangle 12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66" name="Rectangle 12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67" name="Rectangle 12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68" name="Rectangle 12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69" name="Rectangle 12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70" name="Rectangle 12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71" name="Rectangle 12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72" name="Rectangle 12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73" name="Rectangle 13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374" name="ZoneTexte 73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375" name="ZoneTexte 75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376" name="ZoneTexte 76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377" name="ZoneTexte 77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378" name="Rectangle 13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379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80" name="ZoneTexte 78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1" name="ZoneTexte 79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2" name="ZoneTexte 80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3" name="ZoneTexte 81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384" name="Titre 4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385" name="PlaceHolder 12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386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387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88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p:sp>
        <p:nvSpPr>
          <p:cNvPr id="389" name="ZoneTexte 82"/>
          <p:cNvSpPr/>
          <p:nvPr/>
        </p:nvSpPr>
        <p:spPr>
          <a:xfrm>
            <a:off x="7560000" y="158220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3,35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4" dur="indefinite" restart="never" nodeType="tmRoot">
          <p:childTnLst>
            <p:seq>
              <p:cTn id="85" dur="indefinite" nodeType="mainSeq">
                <p:childTnLst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0" dur="2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2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2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2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91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92" name="Groupe 13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393" name="Rectangle 13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94" name="Rectangle 13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95" name="Rectangle 13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396" name="Rectangle 13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97" name="Rectangle 13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398" name="Rectangle 13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399" name="Rectangle 13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00" name="Rectangle 13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01" name="Rectangle 14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02" name="ZoneTexte 83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03" name="ZoneTexte 84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04" name="ZoneTexte 85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05" name="ZoneTexte 86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06" name="Rectangle 14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0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08" name="PlaceHolder 13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09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410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1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412" name="ZoneTexte 87"/>
              <p:cNvSpPr txBox="1"/>
              <p:nvPr/>
            </p:nvSpPr>
            <p:spPr>
              <a:xfrm>
                <a:off x="5040000" y="1260000"/>
                <a:ext cx="30459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7,45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1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15" name="Groupe 14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416" name="Rectangle 14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17" name="Rectangle 14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18" name="Rectangle 14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19" name="Rectangle 14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20" name="Rectangle 14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21" name="Rectangle 14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22" name="Rectangle 14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23" name="Rectangle 14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24" name="Rectangle 15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25" name="ZoneTexte 88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26" name="ZoneTexte 89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27" name="ZoneTexte 90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28" name="ZoneTexte 91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29" name="Rectangle 15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30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31" name="PlaceHolder 14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32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433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34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435" name="ZoneTexte 92"/>
              <p:cNvSpPr txBox="1"/>
              <p:nvPr/>
            </p:nvSpPr>
            <p:spPr>
              <a:xfrm>
                <a:off x="5040360" y="1260000"/>
                <a:ext cx="30459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7,45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37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38" name="Groupe 15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439" name="Rectangle 15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0" name="Rectangle 15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41" name="Rectangle 15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42" name="Rectangle 15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3" name="Rectangle 15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4" name="Rectangle 15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45" name="Rectangle 15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46" name="Rectangle 15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47" name="Rectangle 16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48" name="ZoneTexte 94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49" name="ZoneTexte 95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50" name="ZoneTexte 96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51" name="ZoneTexte 97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52" name="Rectangle 16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53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4" name="ZoneTexte 98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5" name="ZoneTexte 99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6" name="ZoneTexte 100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7" name="ZoneTexte 101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458" name="Titre 6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59" name="PlaceHolder 15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460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461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62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463" name="ZoneTexte 93"/>
              <p:cNvSpPr txBox="1"/>
              <p:nvPr/>
            </p:nvSpPr>
            <p:spPr>
              <a:xfrm>
                <a:off x="5040720" y="1260000"/>
                <a:ext cx="3045960" cy="12657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7,45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44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464" name="ZoneTexte 102"/>
          <p:cNvSpPr/>
          <p:nvPr/>
        </p:nvSpPr>
        <p:spPr>
          <a:xfrm>
            <a:off x="7560000" y="158220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7,89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0" dur="indefinite" restart="never" nodeType="tmRoot">
          <p:childTnLst>
            <p:seq>
              <p:cTn id="111" dur="indefinite" nodeType="mainSeq">
                <p:childTnLst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6" dur="2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1" dur="2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2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2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6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67" name="Groupe 16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468" name="Rectangle 16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69" name="Rectangle 16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70" name="Rectangle 16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71" name="Rectangle 16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72" name="Rectangle 16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73" name="Rectangle 16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74" name="Rectangle 16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75" name="Rectangle 16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76" name="Rectangle 17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477" name="ZoneTexte 103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478" name="ZoneTexte 104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479" name="ZoneTexte 105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480" name="ZoneTexte 106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481" name="Rectangle 17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48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83" name="PlaceHolder 16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84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485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86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487" name="ZoneTexte 107"/>
              <p:cNvSpPr txBox="1"/>
              <p:nvPr/>
            </p:nvSpPr>
            <p:spPr>
              <a:xfrm>
                <a:off x="5040000" y="1260000"/>
                <a:ext cx="2905560" cy="593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2,56</m:t>
                    </m:r>
                    <m:r>
                      <m:t xml:space="preserve">−</m:t>
                    </m:r>
                    <m:r>
                      <m:t xml:space="preserve">0,5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90" name="Groupe 17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491" name="Rectangle 17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2" name="Rectangle 17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93" name="Rectangle 17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494" name="Rectangle 17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5" name="Rectangle 17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6" name="Rectangle 17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7" name="Rectangle 17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498" name="Rectangle 17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499" name="Rectangle 18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00" name="ZoneTexte 108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01" name="ZoneTexte 109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02" name="ZoneTexte 110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03" name="ZoneTexte 111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04" name="Rectangle 18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05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06" name="PlaceHolder 17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507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508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09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510" name="ZoneTexte 112"/>
              <p:cNvSpPr txBox="1"/>
              <p:nvPr/>
            </p:nvSpPr>
            <p:spPr>
              <a:xfrm>
                <a:off x="5040360" y="1260000"/>
                <a:ext cx="2905560" cy="593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2,56</m:t>
                    </m:r>
                    <m:r>
                      <m:t xml:space="preserve">−</m:t>
                    </m:r>
                    <m:r>
                      <m:t xml:space="preserve">0,5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12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513" name="Groupe 18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514" name="Rectangle 18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-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15" name="Rectangle 18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16" name="Rectangle 18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517" name="Rectangle 18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18" name="Rectangle 18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19" name="Rectangle 18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20" name="Rectangle 18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521" name="Rectangle 18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522" name="Rectangle 19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523" name="ZoneTexte 113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524" name="ZoneTexte 114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525" name="ZoneTexte 115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526" name="ZoneTexte 116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527" name="Rectangle 19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6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528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29" name="ZoneTexte 117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30" name="ZoneTexte 118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31" name="ZoneTexte 119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2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32" name="ZoneTexte 120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6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533" name="Titre 7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34" name="PlaceHolder 18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535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536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37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538" name="ZoneTexte 121"/>
              <p:cNvSpPr txBox="1"/>
              <p:nvPr/>
            </p:nvSpPr>
            <p:spPr>
              <a:xfrm>
                <a:off x="5040720" y="1260000"/>
                <a:ext cx="2905560" cy="593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2,56</m:t>
                    </m:r>
                    <m:r>
                      <m:t xml:space="preserve">−</m:t>
                    </m:r>
                    <m:r>
                      <m:t xml:space="preserve">0,5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539" name="ZoneTexte 122"/>
          <p:cNvSpPr/>
          <p:nvPr/>
        </p:nvSpPr>
        <p:spPr>
          <a:xfrm>
            <a:off x="7560000" y="127548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2,06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6" dur="indefinite" restart="never" nodeType="tmRoot">
          <p:childTnLst>
            <p:seq>
              <p:cTn id="137" dur="indefinite" nodeType="mainSeq">
                <p:childTnLst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2" dur="2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2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2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7" dur="2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0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91" name="Groupe 11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92" name="Rectangle 46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93" name="Rectangle 47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94" name="Rectangle 48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95" name="Rectangle 49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96" name="Rectangle 58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97" name="Rectangle 59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98" name="Rectangle 60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99" name="Rectangle 61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00" name="Rectangle 62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1" name="ZoneTexte 56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02" name="ZoneTexte 57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03" name="ZoneTexte 58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04" name="ZoneTexte 59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05" name="Rectangle 63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06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PlaceHolder 6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08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109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10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111" name="ZoneTexte 10"/>
              <p:cNvSpPr txBox="1"/>
              <p:nvPr/>
            </p:nvSpPr>
            <p:spPr>
              <a:xfrm>
                <a:off x="5040000" y="1260000"/>
                <a:ext cx="30423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15,35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14" name="Groupe 6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115" name="Rectangle 11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16" name="Rectangle 12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17" name="Rectangle 13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18" name="Rectangle 14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19" name="Rectangle 15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20" name="Rectangle 16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21" name="Rectangle 17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22" name="Rectangle 18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23" name="Rectangle 2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24" name="ZoneTexte 26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25" name="ZoneTexte 27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26" name="ZoneTexte 28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27" name="ZoneTexte 29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28" name="Rectangle 2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29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PlaceHolder 1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31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132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33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134" name="ZoneTexte 11"/>
              <p:cNvSpPr txBox="1"/>
              <p:nvPr/>
            </p:nvSpPr>
            <p:spPr>
              <a:xfrm>
                <a:off x="5040360" y="1260360"/>
                <a:ext cx="30423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15,35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37" name="Groupe 3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138" name="Rectangle 56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39" name="Rectangle 57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40" name="Rectangle 6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41" name="Rectangle 6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42" name="Rectangle 6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43" name="Rectangle 6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44" name="Rectangle 6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45" name="Rectangle 6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4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46" name="Rectangle 7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47" name="ZoneTexte 19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8" name="ZoneTexte 20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49" name="ZoneTexte 21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50" name="ZoneTexte 22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51" name="Rectangle 7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5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53" name="ZoneTexte 23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7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4" name="ZoneTexte 24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5" name="ZoneTexte 25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6" name="ZoneTexte 30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5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7" name="ZoneTexte 35"/>
          <p:cNvSpPr/>
          <p:nvPr/>
        </p:nvSpPr>
        <p:spPr>
          <a:xfrm>
            <a:off x="53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1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158" name="Titre 2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9" name="PlaceHolder 5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160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161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62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163" name="ZoneTexte 37"/>
              <p:cNvSpPr txBox="1"/>
              <p:nvPr/>
            </p:nvSpPr>
            <p:spPr>
              <a:xfrm>
                <a:off x="5040360" y="1260360"/>
                <a:ext cx="304236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15,35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64" name="ZoneTexte 42"/>
          <p:cNvSpPr/>
          <p:nvPr/>
        </p:nvSpPr>
        <p:spPr>
          <a:xfrm>
            <a:off x="7740000" y="158220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15,75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67" name="Groupe 1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168" name="Rectangle 2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69" name="Rectangle 2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70" name="Rectangle 2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71" name="Rectangle 2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2" name="Rectangle 2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3" name="Rectangle 2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74" name="Rectangle 2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75" name="Rectangle 2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76" name="Rectangle 3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77" name="ZoneTexte 6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78" name="ZoneTexte 7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179" name="ZoneTexte 8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180" name="ZoneTexte 9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181" name="Rectangle 3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182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PlaceHolder 2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84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185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86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187" name="ZoneTexte 14"/>
              <p:cNvSpPr txBox="1"/>
              <p:nvPr/>
            </p:nvSpPr>
            <p:spPr>
              <a:xfrm>
                <a:off x="5040000" y="1260000"/>
                <a:ext cx="30535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3,57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90" name="Groupe 2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191" name="Rectangle 3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2" name="Rectangle 3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93" name="Rectangle 3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194" name="Rectangle 3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5" name="Rectangle 3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6" name="Rectangle 3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97" name="Rectangle 3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198" name="Rectangle 3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199" name="Rectangle 4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00" name="ZoneTexte 15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01" name="ZoneTexte 16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02" name="ZoneTexte 17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03" name="ZoneTexte 18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04" name="Rectangle 4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05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PlaceHolder 3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07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208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09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210" name="ZoneTexte 1"/>
              <p:cNvSpPr txBox="1"/>
              <p:nvPr/>
            </p:nvSpPr>
            <p:spPr>
              <a:xfrm>
                <a:off x="5040000" y="1260360"/>
                <a:ext cx="30535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3,57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>
        <mc:Choice xmlns:a14="http://schemas.microsoft.com/office/drawing/2010/main" Requires="a14">
          <p:sp>
            <p:nvSpPr>
              <p:cNvPr id="211" name="ZoneTexte 2"/>
              <p:cNvSpPr txBox="1"/>
              <p:nvPr/>
            </p:nvSpPr>
            <p:spPr>
              <a:xfrm>
                <a:off x="5040000" y="1260720"/>
                <a:ext cx="3053520" cy="12661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3,57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32</m:t>
                        </m:r>
                      </m:num>
                      <m:den>
                        <m:r>
                          <m:t xml:space="preserve">100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  <p:sp>
        <p:nvSpPr>
          <p:cNvPr id="212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3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14" name="Groupe 7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215" name="Rectangle 4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16" name="Rectangle 4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17" name="Rectangle 4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18" name="Rectangle 4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19" name="Rectangle 50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0" name="Rectangle 51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21" name="Rectangle 52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22" name="Rectangle 53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3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23" name="Rectangle 54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24" name="ZoneTexte 31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25" name="ZoneTexte 32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26" name="ZoneTexte 33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27" name="ZoneTexte 34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28" name="Rectangle 55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2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29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ZoneTexte 36"/>
          <p:cNvSpPr/>
          <p:nvPr/>
        </p:nvSpPr>
        <p:spPr>
          <a:xfrm>
            <a:off x="71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8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1" name="ZoneTexte 38"/>
          <p:cNvSpPr/>
          <p:nvPr/>
        </p:nvSpPr>
        <p:spPr>
          <a:xfrm>
            <a:off x="6647760" y="572364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,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2" name="ZoneTexte 39"/>
          <p:cNvSpPr/>
          <p:nvPr/>
        </p:nvSpPr>
        <p:spPr>
          <a:xfrm>
            <a:off x="62172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3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3" name="ZoneTexte 40"/>
          <p:cNvSpPr/>
          <p:nvPr/>
        </p:nvSpPr>
        <p:spPr>
          <a:xfrm>
            <a:off x="8031600" y="5760000"/>
            <a:ext cx="42804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  <a:ea typeface="DejaVu Sans"/>
              </a:rPr>
              <a:t>9</a:t>
            </a:r>
            <a:endParaRPr b="0" lang="fr-FR" sz="4000" spc="-1" strike="noStrike">
              <a:latin typeface="Arial"/>
            </a:endParaRPr>
          </a:p>
        </p:txBody>
      </p:sp>
      <p:sp>
        <p:nvSpPr>
          <p:cNvPr id="234" name="Titre 5"/>
          <p:cNvSpPr/>
          <p:nvPr/>
        </p:nvSpPr>
        <p:spPr>
          <a:xfrm>
            <a:off x="4604040" y="388800"/>
            <a:ext cx="2144520" cy="5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1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5" name="PlaceHolder 4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36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237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38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p:sp>
        <p:nvSpPr>
          <p:cNvPr id="239" name="ZoneTexte 74"/>
          <p:cNvSpPr/>
          <p:nvPr/>
        </p:nvSpPr>
        <p:spPr>
          <a:xfrm>
            <a:off x="7740000" y="1582200"/>
            <a:ext cx="1232640" cy="577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ff0000"/>
                </a:solidFill>
                <a:latin typeface="Calibri"/>
                <a:ea typeface="DejaVu Sans"/>
              </a:rPr>
              <a:t>3,89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" dur="indefinite" restart="never" nodeType="tmRoot">
          <p:childTnLst>
            <p:seq>
              <p:cTn id="33" dur="indefinite" nodeType="mainSeq"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8" dur="2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42" name="Groupe 4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243" name="Rectangle 7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44" name="Rectangle 7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45" name="Rectangle 7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46" name="Rectangle 7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47" name="Rectangle 7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48" name="Rectangle 7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49" name="Rectangle 7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50" name="Rectangle 7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51" name="Rectangle 8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52" name="ZoneTexte 12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53" name="ZoneTexte 41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54" name="ZoneTexte 43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55" name="ZoneTexte 44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56" name="Rectangle 8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57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8" name="PlaceHolder 7"/>
          <p:cNvSpPr/>
          <p:nvPr/>
        </p:nvSpPr>
        <p:spPr>
          <a:xfrm>
            <a:off x="8461080" y="647316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59" name=""/>
          <p:cNvGrpSpPr/>
          <p:nvPr/>
        </p:nvGrpSpPr>
        <p:grpSpPr>
          <a:xfrm>
            <a:off x="0" y="318240"/>
            <a:ext cx="4455000" cy="6161760"/>
            <a:chOff x="0" y="318240"/>
            <a:chExt cx="4455000" cy="6161760"/>
          </a:xfrm>
        </p:grpSpPr>
        <p:pic>
          <p:nvPicPr>
            <p:cNvPr id="260" name="" descr=""/>
            <p:cNvPicPr/>
            <p:nvPr/>
          </p:nvPicPr>
          <p:blipFill>
            <a:blip r:embed="rId1"/>
            <a:stretch/>
          </p:blipFill>
          <p:spPr>
            <a:xfrm>
              <a:off x="0" y="46440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61" name=""/>
            <p:cNvSpPr/>
            <p:nvPr/>
          </p:nvSpPr>
          <p:spPr>
            <a:xfrm>
              <a:off x="3377880" y="31824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262" name="ZoneTexte 45"/>
              <p:cNvSpPr txBox="1"/>
              <p:nvPr/>
            </p:nvSpPr>
            <p:spPr>
              <a:xfrm>
                <a:off x="5040000" y="1260000"/>
                <a:ext cx="2806200" cy="593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1,1</m:t>
                    </m:r>
                    <m:r>
                      <m:t xml:space="preserve">+</m:t>
                    </m:r>
                    <m:r>
                      <m:t xml:space="preserve">0,75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"/>
          <p:cNvSpPr/>
          <p:nvPr/>
        </p:nvSpPr>
        <p:spPr>
          <a:xfrm>
            <a:off x="7871760" y="332640"/>
            <a:ext cx="1257120" cy="5371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4" name=""/>
          <p:cNvSpPr/>
          <p:nvPr/>
        </p:nvSpPr>
        <p:spPr>
          <a:xfrm flipV="1">
            <a:off x="45003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65" name="Groupe 5"/>
          <p:cNvGrpSpPr/>
          <p:nvPr/>
        </p:nvGrpSpPr>
        <p:grpSpPr>
          <a:xfrm>
            <a:off x="4500720" y="3620880"/>
            <a:ext cx="4202280" cy="2042640"/>
            <a:chOff x="4500720" y="3620880"/>
            <a:chExt cx="4202280" cy="2042640"/>
          </a:xfrm>
        </p:grpSpPr>
        <p:sp>
          <p:nvSpPr>
            <p:cNvPr id="266" name="Rectangle 82"/>
            <p:cNvSpPr/>
            <p:nvPr/>
          </p:nvSpPr>
          <p:spPr>
            <a:xfrm>
              <a:off x="45007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+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67" name="Rectangle 83"/>
            <p:cNvSpPr/>
            <p:nvPr/>
          </p:nvSpPr>
          <p:spPr>
            <a:xfrm>
              <a:off x="51037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c00000"/>
                  </a:solidFill>
                  <a:latin typeface="Aptos"/>
                  <a:ea typeface="DejaVu Sans"/>
                </a:rPr>
                <a:t>D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68" name="Rectangle 84"/>
            <p:cNvSpPr/>
            <p:nvPr/>
          </p:nvSpPr>
          <p:spPr>
            <a:xfrm>
              <a:off x="600768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4400" spc="-1" strike="noStrike">
                  <a:solidFill>
                    <a:srgbClr val="0070c0"/>
                  </a:solidFill>
                  <a:latin typeface="Aptos"/>
                  <a:ea typeface="DejaVu Sans"/>
                </a:rPr>
                <a:t>U</a:t>
              </a:r>
              <a:endParaRPr b="0" lang="fr-FR" sz="4400" spc="-1" strike="noStrike">
                <a:latin typeface="Arial"/>
              </a:endParaRPr>
            </a:p>
          </p:txBody>
        </p:sp>
        <p:sp>
          <p:nvSpPr>
            <p:cNvPr id="269" name="Rectangle 85"/>
            <p:cNvSpPr/>
            <p:nvPr/>
          </p:nvSpPr>
          <p:spPr>
            <a:xfrm>
              <a:off x="5104800" y="43646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70" name="Rectangle 86"/>
            <p:cNvSpPr/>
            <p:nvPr/>
          </p:nvSpPr>
          <p:spPr>
            <a:xfrm>
              <a:off x="600768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0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71" name="Rectangle 87"/>
            <p:cNvSpPr/>
            <p:nvPr/>
          </p:nvSpPr>
          <p:spPr>
            <a:xfrm>
              <a:off x="6894360" y="3620880"/>
              <a:ext cx="902520" cy="7398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dixièmes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72" name="Rectangle 88"/>
            <p:cNvSpPr/>
            <p:nvPr/>
          </p:nvSpPr>
          <p:spPr>
            <a:xfrm>
              <a:off x="7800120" y="3624840"/>
              <a:ext cx="902520" cy="739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29160" tIns="45000" bIns="45000" anchor="t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200" spc="-1" strike="noStrike">
                  <a:solidFill>
                    <a:srgbClr val="747474"/>
                  </a:solidFill>
                  <a:latin typeface="Aptos"/>
                  <a:ea typeface="DejaVu Sans"/>
                </a:rPr>
                <a:t>centièmes</a:t>
              </a:r>
              <a:endParaRPr b="0" lang="fr-FR" sz="1200" spc="-1" strike="noStrike">
                <a:latin typeface="Arial"/>
              </a:endParaRPr>
            </a:p>
          </p:txBody>
        </p:sp>
        <p:sp>
          <p:nvSpPr>
            <p:cNvPr id="273" name="Rectangle 89"/>
            <p:cNvSpPr/>
            <p:nvPr/>
          </p:nvSpPr>
          <p:spPr>
            <a:xfrm>
              <a:off x="6895800" y="4366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1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7</a:t>
              </a:r>
              <a:endParaRPr b="0" lang="fr-FR" sz="1950" spc="-1" strike="noStrike">
                <a:latin typeface="Arial"/>
              </a:endParaRPr>
            </a:p>
          </p:txBody>
        </p:sp>
        <p:sp>
          <p:nvSpPr>
            <p:cNvPr id="274" name="Rectangle 90"/>
            <p:cNvSpPr/>
            <p:nvPr/>
          </p:nvSpPr>
          <p:spPr>
            <a:xfrm>
              <a:off x="7798320" y="4366440"/>
              <a:ext cx="90252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275" name="ZoneTexte 46"/>
            <p:cNvSpPr/>
            <p:nvPr/>
          </p:nvSpPr>
          <p:spPr>
            <a:xfrm>
              <a:off x="6719760" y="416196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76" name="ZoneTexte 47"/>
                <p:cNvSpPr txBox="1"/>
                <p:nvPr/>
              </p:nvSpPr>
              <p:spPr>
                <a:xfrm>
                  <a:off x="7097400" y="3908520"/>
                  <a:ext cx="551880" cy="37044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0,1</m:t>
                      </m:r>
                    </m:oMath>
                  </a14:m>
                </a:p>
              </p:txBody>
            </p:sp>
          </mc:Choice>
          <mc:Fallback/>
        </mc:AlternateContent>
        <mc:AlternateContent>
          <mc:Choice xmlns:a14="http://schemas.microsoft.com/office/drawing/2010/main" Requires="a14">
            <p:sp>
              <p:nvSpPr>
                <p:cNvPr id="277" name="ZoneTexte 48"/>
                <p:cNvSpPr txBox="1"/>
                <p:nvPr/>
              </p:nvSpPr>
              <p:spPr>
                <a:xfrm>
                  <a:off x="7931160" y="3923640"/>
                  <a:ext cx="707040" cy="37008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</m:t>
                          </m:r>
                        </m:num>
                        <m:den>
                          <m:r>
                            <m:t xml:space="preserve">100</m:t>
                          </m:r>
                        </m:den>
                      </m:f>
                      <m:r>
                        <m:t xml:space="preserve">=</m:t>
                      </m:r>
                      <m:r>
                        <m:t xml:space="preserve">0,01</m:t>
                      </m:r>
                    </m:oMath>
                  </a14:m>
                </a:p>
              </p:txBody>
            </p:sp>
          </mc:Choice>
          <mc:Fallback/>
        </mc:AlternateContent>
        <p:sp>
          <p:nvSpPr>
            <p:cNvPr id="278" name="ZoneTexte 49"/>
            <p:cNvSpPr/>
            <p:nvPr/>
          </p:nvSpPr>
          <p:spPr>
            <a:xfrm>
              <a:off x="6703560" y="4740120"/>
              <a:ext cx="696600" cy="82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fr-FR" sz="480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,</a:t>
              </a:r>
              <a:endParaRPr b="0" lang="fr-FR" sz="4800" spc="-1" strike="noStrike">
                <a:latin typeface="Arial"/>
              </a:endParaRPr>
            </a:p>
          </p:txBody>
        </p:sp>
        <p:sp>
          <p:nvSpPr>
            <p:cNvPr id="279" name="Rectangle 91"/>
            <p:cNvSpPr/>
            <p:nvPr/>
          </p:nvSpPr>
          <p:spPr>
            <a:xfrm>
              <a:off x="7800120" y="4375440"/>
              <a:ext cx="902880" cy="1288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4747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b="0" lang="fr-FR" sz="195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   </a:t>
              </a:r>
              <a:r>
                <a:rPr b="1" lang="fr-FR" sz="1950" spc="-1" strike="noStrike">
                  <a:solidFill>
                    <a:srgbClr val="000000"/>
                  </a:solidFill>
                  <a:latin typeface="Aptos"/>
                  <a:ea typeface="DejaVu Sans"/>
                </a:rPr>
                <a:t>5</a:t>
              </a:r>
              <a:endParaRPr b="0" lang="fr-FR" sz="1950" spc="-1" strike="noStrike">
                <a:latin typeface="Arial"/>
              </a:endParaRPr>
            </a:p>
          </p:txBody>
        </p:sp>
      </p:grpSp>
      <p:sp>
        <p:nvSpPr>
          <p:cNvPr id="280" name=""/>
          <p:cNvSpPr/>
          <p:nvPr/>
        </p:nvSpPr>
        <p:spPr>
          <a:xfrm>
            <a:off x="4500000" y="5654880"/>
            <a:ext cx="4197600" cy="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1" name="PlaceHolder 8"/>
          <p:cNvSpPr/>
          <p:nvPr/>
        </p:nvSpPr>
        <p:spPr>
          <a:xfrm>
            <a:off x="8461440" y="6473520"/>
            <a:ext cx="68256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324000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0" lang="fr-FR" sz="1800" spc="-1" strike="noStrike">
                <a:latin typeface="Arial"/>
              </a:rPr>
              <a:t>1/4</a:t>
            </a:r>
            <a:endParaRPr b="0" lang="fr-FR" sz="1800" spc="-1" strike="noStrike">
              <a:latin typeface="Arial"/>
            </a:endParaRPr>
          </a:p>
        </p:txBody>
      </p:sp>
      <p:grpSp>
        <p:nvGrpSpPr>
          <p:cNvPr id="282" name=""/>
          <p:cNvGrpSpPr/>
          <p:nvPr/>
        </p:nvGrpSpPr>
        <p:grpSpPr>
          <a:xfrm>
            <a:off x="720" y="317880"/>
            <a:ext cx="4455000" cy="6161760"/>
            <a:chOff x="720" y="317880"/>
            <a:chExt cx="4455000" cy="6161760"/>
          </a:xfrm>
        </p:grpSpPr>
        <p:pic>
          <p:nvPicPr>
            <p:cNvPr id="283" name="" descr=""/>
            <p:cNvPicPr/>
            <p:nvPr/>
          </p:nvPicPr>
          <p:blipFill>
            <a:blip r:embed="rId1"/>
            <a:stretch/>
          </p:blipFill>
          <p:spPr>
            <a:xfrm>
              <a:off x="720" y="464040"/>
              <a:ext cx="4320000" cy="60156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84" name=""/>
            <p:cNvSpPr/>
            <p:nvPr/>
          </p:nvSpPr>
          <p:spPr>
            <a:xfrm>
              <a:off x="3378600" y="317880"/>
              <a:ext cx="1077120" cy="537120"/>
            </a:xfrm>
            <a:prstGeom prst="roundRect">
              <a:avLst>
                <a:gd name="adj" fmla="val 16667"/>
              </a:avLst>
            </a:prstGeom>
            <a:solidFill>
              <a:srgbClr val="f5e4ad"/>
            </a:solidFill>
            <a:ln w="0">
              <a:solidFill>
                <a:srgbClr val="203864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CE2</a:t>
              </a:r>
              <a:endParaRPr b="0" lang="fr-FR" sz="3200" spc="-1" strike="noStrike"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285" name="ZoneTexte 3"/>
              <p:cNvSpPr txBox="1"/>
              <p:nvPr/>
            </p:nvSpPr>
            <p:spPr>
              <a:xfrm>
                <a:off x="5040360" y="1260360"/>
                <a:ext cx="2806200" cy="5936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1,1</m:t>
                    </m:r>
                    <m:r>
                      <m:t xml:space="preserve">+</m:t>
                    </m:r>
                    <m:r>
                      <m:t xml:space="preserve">0,75</m:t>
                    </m:r>
                    <m:r>
                      <m:t xml:space="preserve">=</m:t>
                    </m:r>
                    <m:r>
                      <m:t xml:space="preserve">...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169</TotalTime>
  <Application>LibreOffice/7.4.1.2$Windows_X86_64 LibreOffice_project/3c58a8f3a960df8bc8fd77b461821e42c061c5f0</Application>
  <AppVersion>15.0000</AppVersion>
  <Words>176</Words>
  <Paragraphs>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2026-03-28T15:31:31Z</dcterms:modified>
  <cp:revision>104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