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_rels/slideMaster1.xml.rels" ContentType="application/vnd.openxmlformats-package.relationships+xml"/>
  <Override PartName="/ppt/theme/theme1.xml" ContentType="application/vnd.openxmlformats-officedocument.theme+xml"/>
  <Override PartName="/ppt/media/image1.png" ContentType="image/png"/>
  <Override PartName="/ppt/media/image2.png" ContentType="image/png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_rels/slideLayout1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12.xml.rels" ContentType="application/vnd.openxmlformats-package.relationships+xml"/>
  <Override PartName="/ppt/_rels/presentation.xml.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_rels/slide1.xml.rels" ContentType="application/vnd.openxmlformats-package.relationships+xml"/>
  <Override PartName="/ppt/slides/_rels/slide2.xml.rels" ContentType="application/vnd.openxmlformats-package.relationships+xml"/>
  <Override PartName="/ppt/slides/_rels/slide3.xml.rels" ContentType="application/vnd.openxmlformats-package.relationships+xml"/>
  <Override PartName="/ppt/slides/_rels/slide4.xml.rels" ContentType="application/vnd.openxmlformats-package.relationships+xml"/>
  <Override PartName="/ppt/slides/_rels/slide5.xml.rels" ContentType="application/vnd.openxmlformats-package.relationships+xml"/>
  <Override PartName="/ppt/slides/_rels/slide6.xml.rels" ContentType="application/vnd.openxmlformats-package.relationships+xml"/>
  <Override PartName="/ppt/slides/_rels/slide7.xml.rels" ContentType="application/vnd.openxmlformats-package.relationships+xml"/>
  <Override PartName="/ppt/slides/_rels/slide8.xml.rels" ContentType="application/vnd.openxmlformats-package.relationships+xml"/>
  <Override PartName="/ppt/slides/_rels/slide9.xml.rels" ContentType="application/vnd.openxmlformats-package.relationships+xml"/>
  <Override PartName="/ppt/slides/_rels/slide10.xml.rels" ContentType="application/vnd.openxmlformats-package.relationships+xml"/>
  <Override PartName="/ppt/slides/_rels/slide11.xml.rels" ContentType="application/vnd.openxmlformats-package.relationships+xml"/>
  <Override PartName="/ppt/slides/_rels/slide12.xml.rels" ContentType="application/vnd.openxmlformats-package.relationships+xml"/>
  <Override PartName="/ppt/slides/_rels/slide13.xml.rels" ContentType="application/vnd.openxmlformats-package.relationships+xml"/>
  <Override PartName="/ppt/presProps.xml" ContentType="application/vnd.openxmlformats-officedocument.presentationml.presProps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</p:sldIdLst>
  <p:sldSz cx="9144000" cy="6858000"/>
  <p:notesSz cx="7559675" cy="10691813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/>
</p:presentationPr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slide" Target="slides/slide7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slide" Target="slides/slide13.xml"/><Relationship Id="rId16" Type="http://schemas.openxmlformats.org/officeDocument/2006/relationships/presProps" Target="presProps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9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48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26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0" name="PlaceHolder 3"/>
          <p:cNvSpPr>
            <a:spLocks noGrp="1"/>
          </p:cNvSpPr>
          <p:nvPr>
            <p:ph/>
          </p:nvPr>
        </p:nvSpPr>
        <p:spPr>
          <a:xfrm>
            <a:off x="8372160" y="6681960"/>
            <a:ext cx="77148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26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7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/>
          </p:nvPr>
        </p:nvSpPr>
        <p:spPr>
          <a:xfrm>
            <a:off x="8767440" y="649008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7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/>
          </p:nvPr>
        </p:nvSpPr>
        <p:spPr>
          <a:xfrm>
            <a:off x="8372160" y="668196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7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5" name="PlaceHolder 5"/>
          <p:cNvSpPr>
            <a:spLocks noGrp="1"/>
          </p:cNvSpPr>
          <p:nvPr>
            <p:ph/>
          </p:nvPr>
        </p:nvSpPr>
        <p:spPr>
          <a:xfrm>
            <a:off x="8767440" y="668196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7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7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24804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3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8" name="PlaceHolder 3"/>
          <p:cNvSpPr>
            <a:spLocks noGrp="1"/>
          </p:cNvSpPr>
          <p:nvPr>
            <p:ph/>
          </p:nvPr>
        </p:nvSpPr>
        <p:spPr>
          <a:xfrm>
            <a:off x="8633160" y="6490080"/>
            <a:ext cx="24804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3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9" name="PlaceHolder 4"/>
          <p:cNvSpPr>
            <a:spLocks noGrp="1"/>
          </p:cNvSpPr>
          <p:nvPr>
            <p:ph/>
          </p:nvPr>
        </p:nvSpPr>
        <p:spPr>
          <a:xfrm>
            <a:off x="8893800" y="6490080"/>
            <a:ext cx="24804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3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0" name="PlaceHolder 5"/>
          <p:cNvSpPr>
            <a:spLocks noGrp="1"/>
          </p:cNvSpPr>
          <p:nvPr>
            <p:ph/>
          </p:nvPr>
        </p:nvSpPr>
        <p:spPr>
          <a:xfrm>
            <a:off x="8372160" y="6681960"/>
            <a:ext cx="24804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3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1" name="PlaceHolder 6"/>
          <p:cNvSpPr>
            <a:spLocks noGrp="1"/>
          </p:cNvSpPr>
          <p:nvPr>
            <p:ph/>
          </p:nvPr>
        </p:nvSpPr>
        <p:spPr>
          <a:xfrm>
            <a:off x="8633160" y="6681960"/>
            <a:ext cx="24804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3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2" name="PlaceHolder 7"/>
          <p:cNvSpPr>
            <a:spLocks noGrp="1"/>
          </p:cNvSpPr>
          <p:nvPr>
            <p:ph/>
          </p:nvPr>
        </p:nvSpPr>
        <p:spPr>
          <a:xfrm>
            <a:off x="8893800" y="6681960"/>
            <a:ext cx="24804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3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subTitle"/>
          </p:nvPr>
        </p:nvSpPr>
        <p:spPr>
          <a:xfrm>
            <a:off x="8372160" y="4622760"/>
            <a:ext cx="771480" cy="4102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34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376200" cy="367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23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/>
          </p:nvPr>
        </p:nvSpPr>
        <p:spPr>
          <a:xfrm>
            <a:off x="8767440" y="6490080"/>
            <a:ext cx="376200" cy="367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23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subTitle"/>
          </p:nvPr>
        </p:nvSpPr>
        <p:spPr>
          <a:xfrm>
            <a:off x="588600" y="367920"/>
            <a:ext cx="7886520" cy="2509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7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7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8" name="PlaceHolder 3"/>
          <p:cNvSpPr>
            <a:spLocks noGrp="1"/>
          </p:cNvSpPr>
          <p:nvPr>
            <p:ph/>
          </p:nvPr>
        </p:nvSpPr>
        <p:spPr>
          <a:xfrm>
            <a:off x="8767440" y="6490080"/>
            <a:ext cx="376200" cy="367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23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9" name="PlaceHolder 4"/>
          <p:cNvSpPr>
            <a:spLocks noGrp="1"/>
          </p:cNvSpPr>
          <p:nvPr>
            <p:ph/>
          </p:nvPr>
        </p:nvSpPr>
        <p:spPr>
          <a:xfrm>
            <a:off x="8372160" y="668196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7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1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376200" cy="367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23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2" name="PlaceHolder 3"/>
          <p:cNvSpPr>
            <a:spLocks noGrp="1"/>
          </p:cNvSpPr>
          <p:nvPr>
            <p:ph/>
          </p:nvPr>
        </p:nvSpPr>
        <p:spPr>
          <a:xfrm>
            <a:off x="8767440" y="649008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7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3" name="PlaceHolder 4"/>
          <p:cNvSpPr>
            <a:spLocks noGrp="1"/>
          </p:cNvSpPr>
          <p:nvPr>
            <p:ph/>
          </p:nvPr>
        </p:nvSpPr>
        <p:spPr>
          <a:xfrm>
            <a:off x="8767440" y="668196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7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5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7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6" name="PlaceHolder 3"/>
          <p:cNvSpPr>
            <a:spLocks noGrp="1"/>
          </p:cNvSpPr>
          <p:nvPr>
            <p:ph/>
          </p:nvPr>
        </p:nvSpPr>
        <p:spPr>
          <a:xfrm>
            <a:off x="8767440" y="649008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7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7" name="PlaceHolder 4"/>
          <p:cNvSpPr>
            <a:spLocks noGrp="1"/>
          </p:cNvSpPr>
          <p:nvPr>
            <p:ph/>
          </p:nvPr>
        </p:nvSpPr>
        <p:spPr>
          <a:xfrm>
            <a:off x="8372160" y="6681960"/>
            <a:ext cx="77148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26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png"/><Relationship Id="rId3" Type="http://schemas.openxmlformats.org/officeDocument/2006/relationships/slideLayout" Target="../slideLayouts/slideLayout1.xml"/><Relationship Id="rId4" Type="http://schemas.openxmlformats.org/officeDocument/2006/relationships/slideLayout" Target="../slideLayouts/slideLayout2.xml"/><Relationship Id="rId5" Type="http://schemas.openxmlformats.org/officeDocument/2006/relationships/slideLayout" Target="../slideLayouts/slideLayout3.xml"/><Relationship Id="rId6" Type="http://schemas.openxmlformats.org/officeDocument/2006/relationships/slideLayout" Target="../slideLayouts/slideLayout4.xml"/><Relationship Id="rId7" Type="http://schemas.openxmlformats.org/officeDocument/2006/relationships/slideLayout" Target="../slideLayouts/slideLayout5.xml"/><Relationship Id="rId8" Type="http://schemas.openxmlformats.org/officeDocument/2006/relationships/slideLayout" Target="../slideLayouts/slideLayout6.xml"/><Relationship Id="rId9" Type="http://schemas.openxmlformats.org/officeDocument/2006/relationships/slideLayout" Target="../slideLayouts/slideLayout7.xml"/><Relationship Id="rId10" Type="http://schemas.openxmlformats.org/officeDocument/2006/relationships/slideLayout" Target="../slideLayouts/slideLayout8.xml"/><Relationship Id="rId11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2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0" name="Connecteur droit 7"/>
          <p:cNvCxnSpPr/>
          <p:nvPr/>
        </p:nvCxnSpPr>
        <p:spPr>
          <a:xfrm flipV="1">
            <a:off x="0" y="0"/>
            <a:ext cx="360" cy="6858360"/>
          </a:xfrm>
          <a:prstGeom prst="straightConnector1">
            <a:avLst/>
          </a:prstGeom>
          <a:ln w="76200">
            <a:solidFill>
              <a:srgbClr val="ffc000"/>
            </a:solidFill>
          </a:ln>
        </p:spPr>
      </p:cxnSp>
      <p:sp>
        <p:nvSpPr>
          <p:cNvPr id="1" name="ZoneTexte 8"/>
          <p:cNvSpPr/>
          <p:nvPr/>
        </p:nvSpPr>
        <p:spPr>
          <a:xfrm>
            <a:off x="39240" y="346320"/>
            <a:ext cx="8481600" cy="577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Webdings"/>
              </a:rPr>
              <a:t>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2" name="Rectangle 9"/>
          <p:cNvSpPr/>
          <p:nvPr/>
        </p:nvSpPr>
        <p:spPr>
          <a:xfrm>
            <a:off x="7934400" y="0"/>
            <a:ext cx="1209960" cy="32436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0" lang="fr-FR" sz="1800" spc="-1" strike="noStrike">
                <a:solidFill>
                  <a:schemeClr val="lt1"/>
                </a:solidFill>
                <a:latin typeface="Calibri"/>
              </a:rPr>
              <a:t>Séance </a:t>
            </a:r>
            <a:r>
              <a:rPr b="0" lang="fr-FR" sz="1600" spc="-1" strike="noStrike">
                <a:solidFill>
                  <a:schemeClr val="lt1"/>
                </a:solidFill>
                <a:latin typeface="Calibri"/>
              </a:rPr>
              <a:t>91</a:t>
            </a:r>
            <a:endParaRPr b="0" lang="fr-FR" sz="1600" spc="-1" strike="noStrike">
              <a:latin typeface="Arial"/>
            </a:endParaRPr>
          </a:p>
        </p:txBody>
      </p:sp>
      <p:sp>
        <p:nvSpPr>
          <p:cNvPr id="3" name="Rectangle 10"/>
          <p:cNvSpPr/>
          <p:nvPr/>
        </p:nvSpPr>
        <p:spPr>
          <a:xfrm>
            <a:off x="39240" y="0"/>
            <a:ext cx="7849440" cy="32436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91000"/>
          </a:bodyPr>
          <a:p>
            <a:pPr indent="0">
              <a:lnSpc>
                <a:spcPct val="90000"/>
              </a:lnSpc>
              <a:buNone/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Modifiez le style du titre</a:t>
            </a:r>
            <a:endParaRPr b="0" lang="en-US" sz="36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 type="body"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rm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X/X</a:t>
            </a:r>
            <a:endParaRPr b="0" lang="en-US" sz="20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6" name="Image 1" descr=""/>
          <p:cNvPicPr/>
          <p:nvPr/>
        </p:nvPicPr>
        <p:blipFill>
          <a:blip r:embed="rId2"/>
          <a:stretch/>
        </p:blipFill>
        <p:spPr>
          <a:xfrm>
            <a:off x="39240" y="6498000"/>
            <a:ext cx="519120" cy="359640"/>
          </a:xfrm>
          <a:prstGeom prst="rect">
            <a:avLst/>
          </a:prstGeom>
          <a:ln w="0">
            <a:noFill/>
          </a:ln>
        </p:spPr>
      </p:pic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0" r:id="rId14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2.png"/><Relationship Id="rId2" Type="http://schemas.openxmlformats.org/officeDocument/2006/relationships/slideLayout" Target="../slideLayouts/slideLayout1.xml"/>
</Relationships>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1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1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91000"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4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5" name="Rectangle 4"/>
          <p:cNvSpPr/>
          <p:nvPr/>
        </p:nvSpPr>
        <p:spPr>
          <a:xfrm>
            <a:off x="0" y="330120"/>
            <a:ext cx="9143640" cy="65275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46" name="ZoneTexte 5"/>
          <p:cNvSpPr/>
          <p:nvPr/>
        </p:nvSpPr>
        <p:spPr>
          <a:xfrm>
            <a:off x="1620000" y="2139120"/>
            <a:ext cx="5940000" cy="24667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endParaRPr b="0" lang="fr-FR" sz="2800" spc="-1" strike="noStrike">
              <a:latin typeface="Arial"/>
            </a:endParaRPr>
          </a:p>
          <a:p>
            <a:pPr marL="457200" indent="-457200">
              <a:lnSpc>
                <a:spcPct val="100000"/>
              </a:lnSpc>
              <a:buClr>
                <a:srgbClr val="ffffff"/>
              </a:buClr>
              <a:buFont typeface="Wingdings" charset="2"/>
              <a:buChar char=""/>
            </a:pPr>
            <a:r>
              <a:rPr b="1" lang="fr-FR" sz="3200" spc="-1" strike="noStrike">
                <a:solidFill>
                  <a:srgbClr val="ffffff"/>
                </a:solidFill>
                <a:latin typeface="Calibri"/>
              </a:rPr>
              <a:t>CE2 : Je manipule les fractions. </a:t>
            </a:r>
            <a:endParaRPr b="0" lang="fr-FR" sz="3200" spc="-1" strike="noStrike">
              <a:latin typeface="Arial"/>
            </a:endParaRPr>
          </a:p>
          <a:p>
            <a:pPr marL="457200" indent="-457200">
              <a:lnSpc>
                <a:spcPct val="100000"/>
              </a:lnSpc>
              <a:buClr>
                <a:srgbClr val="ffffff"/>
              </a:buClr>
              <a:buFont typeface="Wingdings" charset="2"/>
              <a:buChar char=""/>
            </a:pPr>
            <a:endParaRPr b="0" lang="fr-FR" sz="3200" spc="-1" strike="noStrike">
              <a:latin typeface="Arial"/>
            </a:endParaRPr>
          </a:p>
          <a:p>
            <a:pPr marL="457200" indent="-457200">
              <a:lnSpc>
                <a:spcPct val="100000"/>
              </a:lnSpc>
              <a:buClr>
                <a:srgbClr val="ffffff"/>
              </a:buClr>
              <a:buFont typeface="Wingdings" charset="2"/>
              <a:buChar char=""/>
            </a:pPr>
            <a:r>
              <a:rPr b="1" lang="fr-FR" sz="3200" spc="-1" strike="noStrike">
                <a:solidFill>
                  <a:srgbClr val="ffffff"/>
                </a:solidFill>
                <a:latin typeface="Calibri"/>
              </a:rPr>
              <a:t>CM1 : Je sais encadrer et arrondir un nombre décimal.</a:t>
            </a:r>
            <a:endParaRPr b="0" lang="fr-FR" sz="3200" spc="-1" strike="noStrike">
              <a:latin typeface="Arial"/>
            </a:endParaRPr>
          </a:p>
        </p:txBody>
      </p:sp>
      <p:pic>
        <p:nvPicPr>
          <p:cNvPr id="47" name="Image 6" descr=""/>
          <p:cNvPicPr/>
          <p:nvPr/>
        </p:nvPicPr>
        <p:blipFill>
          <a:blip r:embed="rId1"/>
          <a:stretch/>
        </p:blipFill>
        <p:spPr>
          <a:xfrm>
            <a:off x="3654360" y="571320"/>
            <a:ext cx="1834920" cy="126576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" name="PlaceHolder 1"/>
          <p:cNvSpPr>
            <a:spLocks noGrp="1"/>
          </p:cNvSpPr>
          <p:nvPr>
            <p:ph type="title"/>
          </p:nvPr>
        </p:nvSpPr>
        <p:spPr>
          <a:xfrm>
            <a:off x="360000" y="1260000"/>
            <a:ext cx="7886520" cy="60336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/>
          </a:bodyPr>
          <a:p>
            <a:pPr indent="0">
              <a:lnSpc>
                <a:spcPct val="90000"/>
              </a:lnSpc>
              <a:buNone/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Si                         est l’unité, alors :  </a:t>
            </a:r>
            <a:endParaRPr b="0" lang="en-US" sz="36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79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4/5</a:t>
            </a:r>
            <a:endParaRPr b="0" lang="en-US" sz="20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80" name="ZoneTexte 3"/>
          <p:cNvSpPr/>
          <p:nvPr/>
        </p:nvSpPr>
        <p:spPr>
          <a:xfrm>
            <a:off x="4510080" y="2228040"/>
            <a:ext cx="1236600" cy="8233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spAutoFit/>
          </a:bodyPr>
          <a:p>
            <a:pPr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 </a:t>
            </a: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vaut </a:t>
            </a:r>
            <a:endParaRPr b="0" lang="fr-FR" sz="36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fr-FR" sz="1800" spc="-1" strike="noStrike">
                <a:solidFill>
                  <a:srgbClr val="000000"/>
                </a:solidFill>
                <a:latin typeface="Calibri"/>
              </a:rPr>
              <a:t> </a:t>
            </a:r>
            <a:endParaRPr b="0" lang="fr-FR" sz="1800" spc="-1" strike="noStrike">
              <a:latin typeface="Arial"/>
            </a:endParaRPr>
          </a:p>
        </p:txBody>
      </p:sp>
      <p:grpSp>
        <p:nvGrpSpPr>
          <p:cNvPr id="381" name="Groupe 4"/>
          <p:cNvGrpSpPr/>
          <p:nvPr/>
        </p:nvGrpSpPr>
        <p:grpSpPr>
          <a:xfrm>
            <a:off x="1080000" y="827280"/>
            <a:ext cx="1838880" cy="1332720"/>
            <a:chOff x="1080000" y="827280"/>
            <a:chExt cx="1838880" cy="1332720"/>
          </a:xfrm>
        </p:grpSpPr>
        <p:grpSp>
          <p:nvGrpSpPr>
            <p:cNvPr id="382" name="Groupe 5"/>
            <p:cNvGrpSpPr/>
            <p:nvPr/>
          </p:nvGrpSpPr>
          <p:grpSpPr>
            <a:xfrm>
              <a:off x="1080000" y="827280"/>
              <a:ext cx="1076040" cy="1327320"/>
              <a:chOff x="1080000" y="827280"/>
              <a:chExt cx="1076040" cy="1327320"/>
            </a:xfrm>
          </p:grpSpPr>
          <p:sp>
            <p:nvSpPr>
              <p:cNvPr id="383" name="Organigramme : Extraire 22"/>
              <p:cNvSpPr/>
              <p:nvPr/>
            </p:nvSpPr>
            <p:spPr>
              <a:xfrm>
                <a:off x="1391040" y="1625400"/>
                <a:ext cx="616320" cy="529200"/>
              </a:xfrm>
              <a:prstGeom prst="flowChartExtract">
                <a:avLst/>
              </a:prstGeom>
              <a:solidFill>
                <a:srgbClr val="d99ac5"/>
              </a:solidFill>
              <a:ln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/>
            </p:style>
          </p:sp>
          <p:sp>
            <p:nvSpPr>
              <p:cNvPr id="384" name="Organigramme : Extraire 23"/>
              <p:cNvSpPr/>
              <p:nvPr/>
            </p:nvSpPr>
            <p:spPr>
              <a:xfrm rot="3618600">
                <a:off x="1159920" y="1490760"/>
                <a:ext cx="616320" cy="529200"/>
              </a:xfrm>
              <a:prstGeom prst="flowChartExtract">
                <a:avLst/>
              </a:prstGeom>
              <a:solidFill>
                <a:srgbClr val="d99ac5"/>
              </a:solidFill>
              <a:ln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/>
            </p:style>
          </p:sp>
          <p:sp>
            <p:nvSpPr>
              <p:cNvPr id="385" name="Organigramme : Extraire 24"/>
              <p:cNvSpPr/>
              <p:nvPr/>
            </p:nvSpPr>
            <p:spPr>
              <a:xfrm rot="3618600">
                <a:off x="1465200" y="961200"/>
                <a:ext cx="616320" cy="529200"/>
              </a:xfrm>
              <a:prstGeom prst="flowChartExtract">
                <a:avLst/>
              </a:prstGeom>
              <a:solidFill>
                <a:srgbClr val="d99ac5"/>
              </a:solidFill>
              <a:ln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/>
            </p:style>
          </p:sp>
          <p:sp>
            <p:nvSpPr>
              <p:cNvPr id="386" name="Organigramme : Extraire 25"/>
              <p:cNvSpPr/>
              <p:nvPr/>
            </p:nvSpPr>
            <p:spPr>
              <a:xfrm rot="7218600">
                <a:off x="1155600" y="1226520"/>
                <a:ext cx="616320" cy="529200"/>
              </a:xfrm>
              <a:prstGeom prst="flowChartExtract">
                <a:avLst/>
              </a:prstGeom>
              <a:solidFill>
                <a:srgbClr val="d99ac5"/>
              </a:solidFill>
              <a:ln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/>
            </p:style>
          </p:sp>
        </p:grpSp>
        <p:grpSp>
          <p:nvGrpSpPr>
            <p:cNvPr id="387" name="Groupe 6"/>
            <p:cNvGrpSpPr/>
            <p:nvPr/>
          </p:nvGrpSpPr>
          <p:grpSpPr>
            <a:xfrm>
              <a:off x="1686240" y="833400"/>
              <a:ext cx="1232640" cy="1326600"/>
              <a:chOff x="1686240" y="833400"/>
              <a:chExt cx="1232640" cy="1326600"/>
            </a:xfrm>
          </p:grpSpPr>
          <p:sp>
            <p:nvSpPr>
              <p:cNvPr id="388" name="Organigramme : Extraire 12"/>
              <p:cNvSpPr/>
              <p:nvPr/>
            </p:nvSpPr>
            <p:spPr>
              <a:xfrm>
                <a:off x="1997280" y="1625400"/>
                <a:ext cx="616320" cy="529200"/>
              </a:xfrm>
              <a:prstGeom prst="flowChartExtract">
                <a:avLst/>
              </a:prstGeom>
              <a:solidFill>
                <a:srgbClr val="d99ac5"/>
              </a:solidFill>
              <a:ln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/>
            </p:style>
          </p:sp>
          <p:sp>
            <p:nvSpPr>
              <p:cNvPr id="389" name="Organigramme : Extraire 17"/>
              <p:cNvSpPr/>
              <p:nvPr/>
            </p:nvSpPr>
            <p:spPr>
              <a:xfrm rot="3618600">
                <a:off x="1766520" y="1490760"/>
                <a:ext cx="616320" cy="529200"/>
              </a:xfrm>
              <a:prstGeom prst="flowChartExtract">
                <a:avLst/>
              </a:prstGeom>
              <a:solidFill>
                <a:srgbClr val="d99ac5"/>
              </a:solidFill>
              <a:ln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/>
            </p:style>
          </p:sp>
          <p:sp>
            <p:nvSpPr>
              <p:cNvPr id="390" name="Organigramme : Extraire 18"/>
              <p:cNvSpPr/>
              <p:nvPr/>
            </p:nvSpPr>
            <p:spPr>
              <a:xfrm>
                <a:off x="2302560" y="1108800"/>
                <a:ext cx="616320" cy="529200"/>
              </a:xfrm>
              <a:prstGeom prst="flowChartExtract">
                <a:avLst/>
              </a:prstGeom>
              <a:solidFill>
                <a:srgbClr val="d99ac5"/>
              </a:solidFill>
              <a:ln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/>
            </p:style>
          </p:sp>
          <p:sp>
            <p:nvSpPr>
              <p:cNvPr id="391" name="Organigramme : Extraire 19"/>
              <p:cNvSpPr/>
              <p:nvPr/>
            </p:nvSpPr>
            <p:spPr>
              <a:xfrm rot="3618600">
                <a:off x="2071800" y="967320"/>
                <a:ext cx="616320" cy="529200"/>
              </a:xfrm>
              <a:prstGeom prst="flowChartExtract">
                <a:avLst/>
              </a:prstGeom>
              <a:solidFill>
                <a:srgbClr val="d99ac5"/>
              </a:solidFill>
              <a:ln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/>
            </p:style>
          </p:sp>
          <p:sp>
            <p:nvSpPr>
              <p:cNvPr id="392" name="Organigramme : Extraire 20"/>
              <p:cNvSpPr/>
              <p:nvPr/>
            </p:nvSpPr>
            <p:spPr>
              <a:xfrm rot="18019800">
                <a:off x="2223000" y="1495800"/>
                <a:ext cx="616320" cy="529200"/>
              </a:xfrm>
              <a:prstGeom prst="flowChartExtract">
                <a:avLst/>
              </a:prstGeom>
              <a:solidFill>
                <a:srgbClr val="d99ac5"/>
              </a:solidFill>
              <a:ln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/>
            </p:style>
          </p:sp>
          <p:sp>
            <p:nvSpPr>
              <p:cNvPr id="393" name="Organigramme : Extraire 21"/>
              <p:cNvSpPr/>
              <p:nvPr/>
            </p:nvSpPr>
            <p:spPr>
              <a:xfrm rot="7218600">
                <a:off x="1761840" y="1226520"/>
                <a:ext cx="616320" cy="529200"/>
              </a:xfrm>
              <a:prstGeom prst="flowChartExtract">
                <a:avLst/>
              </a:prstGeom>
              <a:solidFill>
                <a:srgbClr val="d99ac5"/>
              </a:solidFill>
              <a:ln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/>
            </p:style>
          </p:sp>
        </p:grpSp>
      </p:grpSp>
      <p:sp>
        <p:nvSpPr>
          <p:cNvPr id="394" name="Organigramme : Extraire 26"/>
          <p:cNvSpPr/>
          <p:nvPr/>
        </p:nvSpPr>
        <p:spPr>
          <a:xfrm rot="3618600">
            <a:off x="3461040" y="2371320"/>
            <a:ext cx="616320" cy="529200"/>
          </a:xfrm>
          <a:prstGeom prst="flowChartExtract">
            <a:avLst/>
          </a:prstGeom>
          <a:solidFill>
            <a:srgbClr val="d99ac5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395" name="Organigramme : Extraire 27"/>
          <p:cNvSpPr/>
          <p:nvPr/>
        </p:nvSpPr>
        <p:spPr>
          <a:xfrm rot="14380200">
            <a:off x="3315960" y="2114640"/>
            <a:ext cx="616320" cy="529200"/>
          </a:xfrm>
          <a:prstGeom prst="flowChartExtract">
            <a:avLst/>
          </a:prstGeom>
          <a:solidFill>
            <a:srgbClr val="d99ac5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396" name="Titre 1"/>
          <p:cNvSpPr/>
          <p:nvPr/>
        </p:nvSpPr>
        <p:spPr>
          <a:xfrm>
            <a:off x="485280" y="367920"/>
            <a:ext cx="7886520" cy="6033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anchor="ctr">
            <a:normAutofit/>
          </a:bodyPr>
          <a:p>
            <a:pPr>
              <a:lnSpc>
                <a:spcPct val="9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Complète.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397" name=""/>
          <p:cNvSpPr/>
          <p:nvPr/>
        </p:nvSpPr>
        <p:spPr>
          <a:xfrm>
            <a:off x="7920000" y="540000"/>
            <a:ext cx="1074600" cy="53460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398" name=""/>
          <p:cNvSpPr/>
          <p:nvPr/>
        </p:nvSpPr>
        <p:spPr>
          <a:xfrm>
            <a:off x="7740000" y="3780000"/>
            <a:ext cx="1254600" cy="53460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399" name=""/>
          <p:cNvSpPr/>
          <p:nvPr/>
        </p:nvSpPr>
        <p:spPr>
          <a:xfrm>
            <a:off x="180000" y="3600360"/>
            <a:ext cx="8820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mc:AlternateContent>
        <mc:Choice xmlns:a14="http://schemas.microsoft.com/office/drawing/2010/main" Requires="a14">
          <p:sp>
            <p:nvSpPr>
              <p:cNvPr id="400" name="ZoneTexte 37"/>
              <p:cNvSpPr txBox="1"/>
              <p:nvPr/>
            </p:nvSpPr>
            <p:spPr>
              <a:xfrm>
                <a:off x="900720" y="3972960"/>
                <a:ext cx="2649600" cy="108000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r>
                      <m:t xml:space="preserve">2,34</m:t>
                    </m:r>
                    <m:r>
                      <m:t xml:space="preserve">=</m:t>
                    </m:r>
                    <m:r>
                      <m:t xml:space="preserve">...</m:t>
                    </m:r>
                    <m:r>
                      <m:t xml:space="preserve">+</m:t>
                    </m:r>
                    <m:f>
                      <m:num>
                        <m:r>
                          <m:t xml:space="preserve">...</m:t>
                        </m:r>
                      </m:num>
                      <m:den>
                        <m:r>
                          <m:t xml:space="preserve">100</m:t>
                        </m:r>
                      </m:den>
                    </m:f>
                  </m:oMath>
                </a14:m>
              </a:p>
            </p:txBody>
          </p:sp>
        </mc:Choice>
        <mc:Fallback/>
      </mc:AlternateContent>
      <p:sp>
        <p:nvSpPr>
          <p:cNvPr id="401" name="Titre 7"/>
          <p:cNvSpPr txBox="1"/>
          <p:nvPr/>
        </p:nvSpPr>
        <p:spPr>
          <a:xfrm>
            <a:off x="363960" y="5400360"/>
            <a:ext cx="7886520" cy="60336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/>
          </a:bodyPr>
          <a:p>
            <a:pPr>
              <a:lnSpc>
                <a:spcPct val="9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L’arrondi à l’unité de 2,34 est : …….</a:t>
            </a:r>
            <a:endParaRPr b="0" lang="en-US" sz="36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32" dur="indefinite" restart="never" nodeType="tmRoot">
          <p:childTnLst>
            <p:seq>
              <p:cTn id="33" dur="indefinite" nodeType="mainSeq">
                <p:childTnLst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38" dur="500"/>
                                        <p:tgtEl>
                                          <p:spTgt spid="3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2" name="PlaceHolder 1"/>
          <p:cNvSpPr>
            <a:spLocks noGrp="1"/>
          </p:cNvSpPr>
          <p:nvPr>
            <p:ph type="title"/>
          </p:nvPr>
        </p:nvSpPr>
        <p:spPr>
          <a:xfrm>
            <a:off x="360000" y="1260000"/>
            <a:ext cx="7886520" cy="60336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/>
          </a:bodyPr>
          <a:p>
            <a:pPr indent="0">
              <a:lnSpc>
                <a:spcPct val="90000"/>
              </a:lnSpc>
              <a:buNone/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Si                         est l’unité, alors :  </a:t>
            </a:r>
            <a:endParaRPr b="0" lang="en-US" sz="36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03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4/5</a:t>
            </a:r>
            <a:endParaRPr b="0" lang="en-US" sz="20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04" name="ZoneTexte 3"/>
          <p:cNvSpPr/>
          <p:nvPr/>
        </p:nvSpPr>
        <p:spPr>
          <a:xfrm>
            <a:off x="4510080" y="2228040"/>
            <a:ext cx="4304160" cy="8233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spAutoFit/>
          </a:bodyPr>
          <a:p>
            <a:pPr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 </a:t>
            </a: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vaut </a:t>
            </a:r>
            <a:endParaRPr b="0" lang="fr-FR" sz="36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fr-FR" sz="1800" spc="-1" strike="noStrike">
                <a:solidFill>
                  <a:srgbClr val="000000"/>
                </a:solidFill>
                <a:latin typeface="Calibri"/>
              </a:rPr>
              <a:t> </a:t>
            </a:r>
            <a:endParaRPr b="0" lang="fr-FR" sz="1800" spc="-1" strike="noStrike">
              <a:latin typeface="Arial"/>
            </a:endParaRPr>
          </a:p>
        </p:txBody>
      </p:sp>
      <p:grpSp>
        <p:nvGrpSpPr>
          <p:cNvPr id="405" name="Groupe 4"/>
          <p:cNvGrpSpPr/>
          <p:nvPr/>
        </p:nvGrpSpPr>
        <p:grpSpPr>
          <a:xfrm>
            <a:off x="1041120" y="827280"/>
            <a:ext cx="1838880" cy="1332720"/>
            <a:chOff x="1041120" y="827280"/>
            <a:chExt cx="1838880" cy="1332720"/>
          </a:xfrm>
        </p:grpSpPr>
        <p:grpSp>
          <p:nvGrpSpPr>
            <p:cNvPr id="406" name="Groupe 5"/>
            <p:cNvGrpSpPr/>
            <p:nvPr/>
          </p:nvGrpSpPr>
          <p:grpSpPr>
            <a:xfrm>
              <a:off x="1041120" y="827280"/>
              <a:ext cx="1076040" cy="1327320"/>
              <a:chOff x="1041120" y="827280"/>
              <a:chExt cx="1076040" cy="1327320"/>
            </a:xfrm>
          </p:grpSpPr>
          <p:sp>
            <p:nvSpPr>
              <p:cNvPr id="407" name="Organigramme : Extraire 22"/>
              <p:cNvSpPr/>
              <p:nvPr/>
            </p:nvSpPr>
            <p:spPr>
              <a:xfrm>
                <a:off x="1352160" y="1625400"/>
                <a:ext cx="616320" cy="529200"/>
              </a:xfrm>
              <a:prstGeom prst="flowChartExtract">
                <a:avLst/>
              </a:prstGeom>
              <a:solidFill>
                <a:srgbClr val="d99ac5"/>
              </a:solidFill>
              <a:ln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/>
            </p:style>
          </p:sp>
          <p:sp>
            <p:nvSpPr>
              <p:cNvPr id="408" name="Organigramme : Extraire 23"/>
              <p:cNvSpPr/>
              <p:nvPr/>
            </p:nvSpPr>
            <p:spPr>
              <a:xfrm rot="3618600">
                <a:off x="1121040" y="1490760"/>
                <a:ext cx="616320" cy="529200"/>
              </a:xfrm>
              <a:prstGeom prst="flowChartExtract">
                <a:avLst/>
              </a:prstGeom>
              <a:solidFill>
                <a:srgbClr val="d99ac5"/>
              </a:solidFill>
              <a:ln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/>
            </p:style>
          </p:sp>
          <p:sp>
            <p:nvSpPr>
              <p:cNvPr id="409" name="Organigramme : Extraire 24"/>
              <p:cNvSpPr/>
              <p:nvPr/>
            </p:nvSpPr>
            <p:spPr>
              <a:xfrm rot="3618600">
                <a:off x="1426320" y="961200"/>
                <a:ext cx="616320" cy="529200"/>
              </a:xfrm>
              <a:prstGeom prst="flowChartExtract">
                <a:avLst/>
              </a:prstGeom>
              <a:solidFill>
                <a:srgbClr val="d99ac5"/>
              </a:solidFill>
              <a:ln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/>
            </p:style>
          </p:sp>
          <p:sp>
            <p:nvSpPr>
              <p:cNvPr id="410" name="Organigramme : Extraire 25"/>
              <p:cNvSpPr/>
              <p:nvPr/>
            </p:nvSpPr>
            <p:spPr>
              <a:xfrm rot="7218600">
                <a:off x="1116720" y="1226520"/>
                <a:ext cx="616320" cy="529200"/>
              </a:xfrm>
              <a:prstGeom prst="flowChartExtract">
                <a:avLst/>
              </a:prstGeom>
              <a:solidFill>
                <a:srgbClr val="d99ac5"/>
              </a:solidFill>
              <a:ln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/>
            </p:style>
          </p:sp>
        </p:grpSp>
        <p:grpSp>
          <p:nvGrpSpPr>
            <p:cNvPr id="411" name="Groupe 6"/>
            <p:cNvGrpSpPr/>
            <p:nvPr/>
          </p:nvGrpSpPr>
          <p:grpSpPr>
            <a:xfrm>
              <a:off x="1647360" y="833400"/>
              <a:ext cx="1232640" cy="1326600"/>
              <a:chOff x="1647360" y="833400"/>
              <a:chExt cx="1232640" cy="1326600"/>
            </a:xfrm>
          </p:grpSpPr>
          <p:sp>
            <p:nvSpPr>
              <p:cNvPr id="412" name="Organigramme : Extraire 12"/>
              <p:cNvSpPr/>
              <p:nvPr/>
            </p:nvSpPr>
            <p:spPr>
              <a:xfrm>
                <a:off x="1958400" y="1625400"/>
                <a:ext cx="616320" cy="529200"/>
              </a:xfrm>
              <a:prstGeom prst="flowChartExtract">
                <a:avLst/>
              </a:prstGeom>
              <a:solidFill>
                <a:srgbClr val="d99ac5"/>
              </a:solidFill>
              <a:ln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/>
            </p:style>
          </p:sp>
          <p:sp>
            <p:nvSpPr>
              <p:cNvPr id="413" name="Organigramme : Extraire 17"/>
              <p:cNvSpPr/>
              <p:nvPr/>
            </p:nvSpPr>
            <p:spPr>
              <a:xfrm rot="3618600">
                <a:off x="1727640" y="1490760"/>
                <a:ext cx="616320" cy="529200"/>
              </a:xfrm>
              <a:prstGeom prst="flowChartExtract">
                <a:avLst/>
              </a:prstGeom>
              <a:solidFill>
                <a:srgbClr val="d99ac5"/>
              </a:solidFill>
              <a:ln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/>
            </p:style>
          </p:sp>
          <p:sp>
            <p:nvSpPr>
              <p:cNvPr id="414" name="Organigramme : Extraire 18"/>
              <p:cNvSpPr/>
              <p:nvPr/>
            </p:nvSpPr>
            <p:spPr>
              <a:xfrm>
                <a:off x="2263680" y="1108800"/>
                <a:ext cx="616320" cy="529200"/>
              </a:xfrm>
              <a:prstGeom prst="flowChartExtract">
                <a:avLst/>
              </a:prstGeom>
              <a:solidFill>
                <a:srgbClr val="d99ac5"/>
              </a:solidFill>
              <a:ln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/>
            </p:style>
          </p:sp>
          <p:sp>
            <p:nvSpPr>
              <p:cNvPr id="415" name="Organigramme : Extraire 19"/>
              <p:cNvSpPr/>
              <p:nvPr/>
            </p:nvSpPr>
            <p:spPr>
              <a:xfrm rot="3618600">
                <a:off x="2032920" y="967320"/>
                <a:ext cx="616320" cy="529200"/>
              </a:xfrm>
              <a:prstGeom prst="flowChartExtract">
                <a:avLst/>
              </a:prstGeom>
              <a:solidFill>
                <a:srgbClr val="d99ac5"/>
              </a:solidFill>
              <a:ln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/>
            </p:style>
          </p:sp>
          <p:sp>
            <p:nvSpPr>
              <p:cNvPr id="416" name="Organigramme : Extraire 20"/>
              <p:cNvSpPr/>
              <p:nvPr/>
            </p:nvSpPr>
            <p:spPr>
              <a:xfrm rot="18019800">
                <a:off x="2184120" y="1495800"/>
                <a:ext cx="616320" cy="529200"/>
              </a:xfrm>
              <a:prstGeom prst="flowChartExtract">
                <a:avLst/>
              </a:prstGeom>
              <a:solidFill>
                <a:srgbClr val="d99ac5"/>
              </a:solidFill>
              <a:ln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/>
            </p:style>
          </p:sp>
          <p:sp>
            <p:nvSpPr>
              <p:cNvPr id="417" name="Organigramme : Extraire 21"/>
              <p:cNvSpPr/>
              <p:nvPr/>
            </p:nvSpPr>
            <p:spPr>
              <a:xfrm rot="7218600">
                <a:off x="1722960" y="1226520"/>
                <a:ext cx="616320" cy="529200"/>
              </a:xfrm>
              <a:prstGeom prst="flowChartExtract">
                <a:avLst/>
              </a:prstGeom>
              <a:solidFill>
                <a:srgbClr val="d99ac5"/>
              </a:solidFill>
              <a:ln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/>
            </p:style>
          </p:sp>
        </p:grpSp>
      </p:grpSp>
      <p:sp>
        <p:nvSpPr>
          <p:cNvPr id="418" name="Organigramme : Extraire 26"/>
          <p:cNvSpPr/>
          <p:nvPr/>
        </p:nvSpPr>
        <p:spPr>
          <a:xfrm rot="3618600">
            <a:off x="3461040" y="2371320"/>
            <a:ext cx="616320" cy="529200"/>
          </a:xfrm>
          <a:prstGeom prst="flowChartExtract">
            <a:avLst/>
          </a:prstGeom>
          <a:solidFill>
            <a:srgbClr val="d99ac5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419" name="Organigramme : Extraire 27"/>
          <p:cNvSpPr/>
          <p:nvPr/>
        </p:nvSpPr>
        <p:spPr>
          <a:xfrm rot="14380200">
            <a:off x="3315960" y="2114640"/>
            <a:ext cx="616320" cy="529200"/>
          </a:xfrm>
          <a:prstGeom prst="flowChartExtract">
            <a:avLst/>
          </a:prstGeom>
          <a:solidFill>
            <a:srgbClr val="d99ac5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420" name="Titre 1"/>
          <p:cNvSpPr/>
          <p:nvPr/>
        </p:nvSpPr>
        <p:spPr>
          <a:xfrm>
            <a:off x="485280" y="367920"/>
            <a:ext cx="7886520" cy="6033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anchor="ctr">
            <a:normAutofit/>
          </a:bodyPr>
          <a:p>
            <a:pPr>
              <a:lnSpc>
                <a:spcPct val="90000"/>
              </a:lnSpc>
            </a:pPr>
            <a:r>
              <a:rPr b="0" lang="fr-FR" sz="3600" spc="-1" strike="noStrike">
                <a:solidFill>
                  <a:srgbClr val="c00000"/>
                </a:solidFill>
                <a:latin typeface="Calibri"/>
              </a:rPr>
              <a:t>Correction</a:t>
            </a: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.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421" name=""/>
          <p:cNvSpPr/>
          <p:nvPr/>
        </p:nvSpPr>
        <p:spPr>
          <a:xfrm>
            <a:off x="7920000" y="540000"/>
            <a:ext cx="1074600" cy="53460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422" name=""/>
          <p:cNvSpPr/>
          <p:nvPr/>
        </p:nvSpPr>
        <p:spPr>
          <a:xfrm>
            <a:off x="7740000" y="3780000"/>
            <a:ext cx="1254600" cy="53460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423" name=""/>
          <p:cNvSpPr/>
          <p:nvPr/>
        </p:nvSpPr>
        <p:spPr>
          <a:xfrm>
            <a:off x="180000" y="3600360"/>
            <a:ext cx="8820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mc:AlternateContent>
        <mc:Choice xmlns:a14="http://schemas.microsoft.com/office/drawing/2010/main" Requires="a14">
          <p:sp>
            <p:nvSpPr>
              <p:cNvPr id="424" name="ZoneTexte 39"/>
              <p:cNvSpPr txBox="1"/>
              <p:nvPr/>
            </p:nvSpPr>
            <p:spPr>
              <a:xfrm>
                <a:off x="901080" y="3973320"/>
                <a:ext cx="2542320" cy="108000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r>
                      <m:t xml:space="preserve">2,34</m:t>
                    </m:r>
                    <m:r>
                      <m:t xml:space="preserve">=</m:t>
                    </m:r>
                    <m:r>
                      <m:t xml:space="preserve">2</m:t>
                    </m:r>
                    <m:r>
                      <m:t xml:space="preserve">+</m:t>
                    </m:r>
                    <m:f>
                      <m:num>
                        <m:r>
                          <m:t xml:space="preserve">34</m:t>
                        </m:r>
                      </m:num>
                      <m:den>
                        <m:r>
                          <m:t xml:space="preserve">100</m:t>
                        </m:r>
                      </m:den>
                    </m:f>
                  </m:oMath>
                </a14:m>
              </a:p>
            </p:txBody>
          </p:sp>
        </mc:Choice>
        <mc:Fallback/>
      </mc:AlternateContent>
      <p:sp>
        <p:nvSpPr>
          <p:cNvPr id="425" name="Titre 9"/>
          <p:cNvSpPr txBox="1"/>
          <p:nvPr/>
        </p:nvSpPr>
        <p:spPr>
          <a:xfrm>
            <a:off x="364320" y="5400720"/>
            <a:ext cx="7886520" cy="60336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/>
          </a:bodyPr>
          <a:p>
            <a:pPr>
              <a:lnSpc>
                <a:spcPct val="9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L’arrondi à l’unité de 2,34 est : 2.</a:t>
            </a:r>
            <a:endParaRPr b="0" lang="en-US" sz="36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39" dur="indefinite" restart="never" nodeType="tmRoot">
          <p:childTnLst>
            <p:seq>
              <p:cTn id="40" dur="indefinite" nodeType="mainSeq">
                <p:childTnLst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45" dur="500"/>
                                        <p:tgtEl>
                                          <p:spTgt spid="4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6" name="PlaceHolder 1"/>
          <p:cNvSpPr>
            <a:spLocks noGrp="1"/>
          </p:cNvSpPr>
          <p:nvPr>
            <p:ph type="title"/>
          </p:nvPr>
        </p:nvSpPr>
        <p:spPr>
          <a:xfrm>
            <a:off x="545040" y="453240"/>
            <a:ext cx="7886520" cy="80676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71000"/>
          </a:bodyPr>
          <a:p>
            <a:pPr indent="0">
              <a:lnSpc>
                <a:spcPct val="90000"/>
              </a:lnSpc>
              <a:buNone/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Écris la fraction qui correspond à la partie coloriée et la fraction qu’il faut ajouter pour faire 1. </a:t>
            </a:r>
            <a:endParaRPr b="0" lang="en-US" sz="36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27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5/5</a:t>
            </a:r>
            <a:endParaRPr b="0" lang="en-US" sz="2000" spc="-1" strike="noStrike">
              <a:solidFill>
                <a:srgbClr val="000000"/>
              </a:solidFill>
              <a:latin typeface="Calibri"/>
            </a:endParaRPr>
          </a:p>
        </p:txBody>
      </p:sp>
      <p:grpSp>
        <p:nvGrpSpPr>
          <p:cNvPr id="428" name="Groupe 13"/>
          <p:cNvGrpSpPr/>
          <p:nvPr/>
        </p:nvGrpSpPr>
        <p:grpSpPr>
          <a:xfrm>
            <a:off x="540000" y="2338920"/>
            <a:ext cx="3684600" cy="898920"/>
            <a:chOff x="540000" y="2338920"/>
            <a:chExt cx="3684600" cy="898920"/>
          </a:xfrm>
        </p:grpSpPr>
        <p:sp>
          <p:nvSpPr>
            <p:cNvPr id="429" name="Rectangle 4"/>
            <p:cNvSpPr/>
            <p:nvPr/>
          </p:nvSpPr>
          <p:spPr>
            <a:xfrm rot="16200000">
              <a:off x="2239920" y="2481480"/>
              <a:ext cx="898920" cy="6138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430" name="Rectangle 7"/>
            <p:cNvSpPr/>
            <p:nvPr/>
          </p:nvSpPr>
          <p:spPr>
            <a:xfrm rot="16200000">
              <a:off x="1625760" y="2481480"/>
              <a:ext cx="898920" cy="6138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431" name="Rectangle 8"/>
            <p:cNvSpPr/>
            <p:nvPr/>
          </p:nvSpPr>
          <p:spPr>
            <a:xfrm rot="16200000">
              <a:off x="1011600" y="2481480"/>
              <a:ext cx="898920" cy="6138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432" name="Rectangle 9"/>
            <p:cNvSpPr/>
            <p:nvPr/>
          </p:nvSpPr>
          <p:spPr>
            <a:xfrm rot="16200000">
              <a:off x="397440" y="2481480"/>
              <a:ext cx="898920" cy="6138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433" name="Rectangle 12"/>
            <p:cNvSpPr/>
            <p:nvPr/>
          </p:nvSpPr>
          <p:spPr>
            <a:xfrm rot="16200000">
              <a:off x="2854080" y="2481480"/>
              <a:ext cx="898920" cy="613800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434" name="Rectangle 10"/>
            <p:cNvSpPr/>
            <p:nvPr/>
          </p:nvSpPr>
          <p:spPr>
            <a:xfrm rot="16200000">
              <a:off x="3468240" y="2481480"/>
              <a:ext cx="898920" cy="613800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</p:grpSp>
      <p:sp>
        <p:nvSpPr>
          <p:cNvPr id="435" name="ZoneTexte 11"/>
          <p:cNvSpPr/>
          <p:nvPr/>
        </p:nvSpPr>
        <p:spPr>
          <a:xfrm>
            <a:off x="5770800" y="2942280"/>
            <a:ext cx="52920" cy="8233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0" rIns="0" tIns="0" bIns="0" anchor="t">
            <a:spAutoFit/>
          </a:bodyPr>
          <a:p>
            <a:pPr>
              <a:lnSpc>
                <a:spcPct val="100000"/>
              </a:lnSpc>
            </a:pPr>
            <a:endParaRPr b="0" lang="fr-FR" sz="36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fr-FR" sz="1800" spc="-1" strike="noStrike">
                <a:solidFill>
                  <a:srgbClr val="000000"/>
                </a:solidFill>
                <a:latin typeface="Calibri"/>
              </a:rPr>
              <a:t> </a:t>
            </a:r>
            <a:endParaRPr b="0" lang="fr-FR" sz="1800" spc="-1" strike="noStrike">
              <a:latin typeface="Arial"/>
            </a:endParaRPr>
          </a:p>
        </p:txBody>
      </p:sp>
      <p:grpSp>
        <p:nvGrpSpPr>
          <p:cNvPr id="436" name="Groupe 3"/>
          <p:cNvGrpSpPr/>
          <p:nvPr/>
        </p:nvGrpSpPr>
        <p:grpSpPr>
          <a:xfrm>
            <a:off x="540000" y="1440000"/>
            <a:ext cx="3684600" cy="898920"/>
            <a:chOff x="540000" y="1440000"/>
            <a:chExt cx="3684600" cy="898920"/>
          </a:xfrm>
        </p:grpSpPr>
        <p:sp>
          <p:nvSpPr>
            <p:cNvPr id="437" name="Rectangle 5"/>
            <p:cNvSpPr/>
            <p:nvPr/>
          </p:nvSpPr>
          <p:spPr>
            <a:xfrm rot="16200000">
              <a:off x="2239920" y="1582560"/>
              <a:ext cx="898920" cy="6138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438" name="Rectangle 6"/>
            <p:cNvSpPr/>
            <p:nvPr/>
          </p:nvSpPr>
          <p:spPr>
            <a:xfrm rot="16200000">
              <a:off x="1625760" y="1582560"/>
              <a:ext cx="898920" cy="6138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439" name="Rectangle 14"/>
            <p:cNvSpPr/>
            <p:nvPr/>
          </p:nvSpPr>
          <p:spPr>
            <a:xfrm rot="16200000">
              <a:off x="1011600" y="1582560"/>
              <a:ext cx="898920" cy="6138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440" name="Rectangle 15"/>
            <p:cNvSpPr/>
            <p:nvPr/>
          </p:nvSpPr>
          <p:spPr>
            <a:xfrm rot="16200000">
              <a:off x="397440" y="1582560"/>
              <a:ext cx="898920" cy="6138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441" name="Rectangle 16"/>
            <p:cNvSpPr/>
            <p:nvPr/>
          </p:nvSpPr>
          <p:spPr>
            <a:xfrm rot="16200000">
              <a:off x="2854080" y="1582560"/>
              <a:ext cx="898920" cy="613800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442" name="Rectangle 17"/>
            <p:cNvSpPr/>
            <p:nvPr/>
          </p:nvSpPr>
          <p:spPr>
            <a:xfrm rot="16200000">
              <a:off x="3468240" y="1582560"/>
              <a:ext cx="898920" cy="613800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</p:grpSp>
      <p:sp>
        <p:nvSpPr>
          <p:cNvPr id="443" name=""/>
          <p:cNvSpPr/>
          <p:nvPr/>
        </p:nvSpPr>
        <p:spPr>
          <a:xfrm>
            <a:off x="7920000" y="540000"/>
            <a:ext cx="1074600" cy="53460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444" name=""/>
          <p:cNvSpPr/>
          <p:nvPr/>
        </p:nvSpPr>
        <p:spPr>
          <a:xfrm>
            <a:off x="7740000" y="3780000"/>
            <a:ext cx="1254600" cy="53460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445" name=""/>
          <p:cNvSpPr/>
          <p:nvPr/>
        </p:nvSpPr>
        <p:spPr>
          <a:xfrm>
            <a:off x="180000" y="3600360"/>
            <a:ext cx="8820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mc:AlternateContent>
        <mc:Choice xmlns:a14="http://schemas.microsoft.com/office/drawing/2010/main" Requires="a14">
          <p:sp>
            <p:nvSpPr>
              <p:cNvPr id="446" name="ZoneTexte 38"/>
              <p:cNvSpPr txBox="1"/>
              <p:nvPr/>
            </p:nvSpPr>
            <p:spPr>
              <a:xfrm>
                <a:off x="900720" y="3972960"/>
                <a:ext cx="2645280" cy="108000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r>
                      <m:t xml:space="preserve">4,79</m:t>
                    </m:r>
                    <m:r>
                      <m:t xml:space="preserve">=</m:t>
                    </m:r>
                    <m:r>
                      <m:t xml:space="preserve">...</m:t>
                    </m:r>
                    <m:r>
                      <m:t xml:space="preserve">+</m:t>
                    </m:r>
                    <m:f>
                      <m:num>
                        <m:r>
                          <m:t xml:space="preserve">...</m:t>
                        </m:r>
                      </m:num>
                      <m:den>
                        <m:r>
                          <m:t xml:space="preserve">100</m:t>
                        </m:r>
                      </m:den>
                    </m:f>
                  </m:oMath>
                </a14:m>
              </a:p>
            </p:txBody>
          </p:sp>
        </mc:Choice>
        <mc:Fallback/>
      </mc:AlternateContent>
      <p:sp>
        <p:nvSpPr>
          <p:cNvPr id="447" name="Titre 8"/>
          <p:cNvSpPr txBox="1"/>
          <p:nvPr/>
        </p:nvSpPr>
        <p:spPr>
          <a:xfrm>
            <a:off x="363960" y="5400360"/>
            <a:ext cx="7886520" cy="60336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/>
          </a:bodyPr>
          <a:p>
            <a:pPr>
              <a:lnSpc>
                <a:spcPct val="9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L’arrondi à l’unité de 4,79 est : …….</a:t>
            </a:r>
            <a:endParaRPr b="0" lang="en-US" sz="36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46" dur="indefinite" restart="never" nodeType="tmRoot">
          <p:childTnLst>
            <p:seq>
              <p:cTn id="47" dur="indefinite" nodeType="mainSeq">
                <p:childTnLst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52" dur="500"/>
                                        <p:tgtEl>
                                          <p:spTgt spid="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8" name="PlaceHolder 1"/>
          <p:cNvSpPr>
            <a:spLocks noGrp="1"/>
          </p:cNvSpPr>
          <p:nvPr>
            <p:ph type="title"/>
          </p:nvPr>
        </p:nvSpPr>
        <p:spPr>
          <a:xfrm>
            <a:off x="545040" y="453240"/>
            <a:ext cx="7886520" cy="60336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/>
          </a:bodyPr>
          <a:p>
            <a:pPr indent="0">
              <a:lnSpc>
                <a:spcPct val="90000"/>
              </a:lnSpc>
              <a:buNone/>
            </a:pPr>
            <a:r>
              <a:rPr b="0" lang="fr-FR" sz="3600" spc="-1" strike="noStrike">
                <a:solidFill>
                  <a:srgbClr val="c00000"/>
                </a:solidFill>
                <a:latin typeface="Calibri"/>
              </a:rPr>
              <a:t>Correction</a:t>
            </a:r>
            <a:endParaRPr b="0" lang="en-US" sz="36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49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5/5</a:t>
            </a:r>
            <a:endParaRPr b="0" lang="en-US" sz="2000" spc="-1" strike="noStrike">
              <a:solidFill>
                <a:srgbClr val="000000"/>
              </a:solidFill>
              <a:latin typeface="Calibri"/>
            </a:endParaRPr>
          </a:p>
        </p:txBody>
      </p:sp>
      <p:grpSp>
        <p:nvGrpSpPr>
          <p:cNvPr id="450" name="Groupe 9"/>
          <p:cNvGrpSpPr/>
          <p:nvPr/>
        </p:nvGrpSpPr>
        <p:grpSpPr>
          <a:xfrm>
            <a:off x="540000" y="2338920"/>
            <a:ext cx="3684600" cy="898920"/>
            <a:chOff x="540000" y="2338920"/>
            <a:chExt cx="3684600" cy="898920"/>
          </a:xfrm>
        </p:grpSpPr>
        <p:sp>
          <p:nvSpPr>
            <p:cNvPr id="451" name="Rectangle 16"/>
            <p:cNvSpPr/>
            <p:nvPr/>
          </p:nvSpPr>
          <p:spPr>
            <a:xfrm rot="16200000">
              <a:off x="2239920" y="2481480"/>
              <a:ext cx="898920" cy="6138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452" name="Rectangle 17"/>
            <p:cNvSpPr/>
            <p:nvPr/>
          </p:nvSpPr>
          <p:spPr>
            <a:xfrm rot="16200000">
              <a:off x="1625760" y="2481480"/>
              <a:ext cx="898920" cy="6138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453" name="Rectangle 18"/>
            <p:cNvSpPr/>
            <p:nvPr/>
          </p:nvSpPr>
          <p:spPr>
            <a:xfrm rot="16200000">
              <a:off x="1011600" y="2481480"/>
              <a:ext cx="898920" cy="6138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454" name="Rectangle 19"/>
            <p:cNvSpPr/>
            <p:nvPr/>
          </p:nvSpPr>
          <p:spPr>
            <a:xfrm rot="16200000">
              <a:off x="397440" y="2481480"/>
              <a:ext cx="898920" cy="6138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455" name="Rectangle 20"/>
            <p:cNvSpPr/>
            <p:nvPr/>
          </p:nvSpPr>
          <p:spPr>
            <a:xfrm rot="16200000">
              <a:off x="2854080" y="2481480"/>
              <a:ext cx="898920" cy="613800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456" name="Rectangle 21"/>
            <p:cNvSpPr/>
            <p:nvPr/>
          </p:nvSpPr>
          <p:spPr>
            <a:xfrm rot="16200000">
              <a:off x="3468240" y="2481480"/>
              <a:ext cx="898920" cy="613800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</p:grpSp>
      <p:sp>
        <p:nvSpPr>
          <p:cNvPr id="457" name="ZoneTexte 22"/>
          <p:cNvSpPr/>
          <p:nvPr/>
        </p:nvSpPr>
        <p:spPr>
          <a:xfrm>
            <a:off x="5932800" y="2942280"/>
            <a:ext cx="52920" cy="8233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0" rIns="0" tIns="0" bIns="0" anchor="t">
            <a:spAutoFit/>
          </a:bodyPr>
          <a:p>
            <a:pPr>
              <a:lnSpc>
                <a:spcPct val="100000"/>
              </a:lnSpc>
            </a:pPr>
            <a:endParaRPr b="0" lang="fr-FR" sz="36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fr-FR" sz="1800" spc="-1" strike="noStrike">
                <a:solidFill>
                  <a:srgbClr val="000000"/>
                </a:solidFill>
                <a:latin typeface="Calibri"/>
              </a:rPr>
              <a:t> </a:t>
            </a:r>
            <a:endParaRPr b="0" lang="fr-FR" sz="1800" spc="-1" strike="noStrike">
              <a:latin typeface="Arial"/>
            </a:endParaRPr>
          </a:p>
        </p:txBody>
      </p:sp>
      <p:grpSp>
        <p:nvGrpSpPr>
          <p:cNvPr id="458" name="Groupe 2"/>
          <p:cNvGrpSpPr/>
          <p:nvPr/>
        </p:nvGrpSpPr>
        <p:grpSpPr>
          <a:xfrm>
            <a:off x="540000" y="1440000"/>
            <a:ext cx="3684600" cy="898920"/>
            <a:chOff x="540000" y="1440000"/>
            <a:chExt cx="3684600" cy="898920"/>
          </a:xfrm>
        </p:grpSpPr>
        <p:sp>
          <p:nvSpPr>
            <p:cNvPr id="459" name="Rectangle 3"/>
            <p:cNvSpPr/>
            <p:nvPr/>
          </p:nvSpPr>
          <p:spPr>
            <a:xfrm rot="16200000">
              <a:off x="2239920" y="1582560"/>
              <a:ext cx="898920" cy="6138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460" name="Rectangle 4"/>
            <p:cNvSpPr/>
            <p:nvPr/>
          </p:nvSpPr>
          <p:spPr>
            <a:xfrm rot="16200000">
              <a:off x="1625760" y="1582560"/>
              <a:ext cx="898920" cy="6138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461" name="Rectangle 5"/>
            <p:cNvSpPr/>
            <p:nvPr/>
          </p:nvSpPr>
          <p:spPr>
            <a:xfrm rot="16200000">
              <a:off x="1011600" y="1582560"/>
              <a:ext cx="898920" cy="6138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462" name="Rectangle 6"/>
            <p:cNvSpPr/>
            <p:nvPr/>
          </p:nvSpPr>
          <p:spPr>
            <a:xfrm rot="16200000">
              <a:off x="397440" y="1582560"/>
              <a:ext cx="898920" cy="6138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463" name="Rectangle 7"/>
            <p:cNvSpPr/>
            <p:nvPr/>
          </p:nvSpPr>
          <p:spPr>
            <a:xfrm rot="16200000">
              <a:off x="2854080" y="1582560"/>
              <a:ext cx="898920" cy="613800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464" name="Rectangle 10"/>
            <p:cNvSpPr/>
            <p:nvPr/>
          </p:nvSpPr>
          <p:spPr>
            <a:xfrm rot="16200000">
              <a:off x="3468240" y="1582560"/>
              <a:ext cx="898920" cy="613800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</p:grpSp>
      <p:sp>
        <p:nvSpPr>
          <p:cNvPr id="465" name=""/>
          <p:cNvSpPr/>
          <p:nvPr/>
        </p:nvSpPr>
        <p:spPr>
          <a:xfrm>
            <a:off x="7920000" y="540000"/>
            <a:ext cx="1074600" cy="53460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466" name=""/>
          <p:cNvSpPr/>
          <p:nvPr/>
        </p:nvSpPr>
        <p:spPr>
          <a:xfrm>
            <a:off x="7740000" y="3780000"/>
            <a:ext cx="1254600" cy="53460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467" name=""/>
          <p:cNvSpPr/>
          <p:nvPr/>
        </p:nvSpPr>
        <p:spPr>
          <a:xfrm>
            <a:off x="180000" y="3600360"/>
            <a:ext cx="8820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mc:AlternateContent>
        <mc:Choice xmlns:a14="http://schemas.microsoft.com/office/drawing/2010/main" Requires="a14">
          <p:sp>
            <p:nvSpPr>
              <p:cNvPr id="468" name="ZoneTexte 40"/>
              <p:cNvSpPr txBox="1"/>
              <p:nvPr/>
            </p:nvSpPr>
            <p:spPr>
              <a:xfrm>
                <a:off x="901080" y="3973320"/>
                <a:ext cx="2565000" cy="108000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r>
                      <m:t xml:space="preserve">4,79</m:t>
                    </m:r>
                    <m:r>
                      <m:t xml:space="preserve">=</m:t>
                    </m:r>
                    <m:r>
                      <m:t xml:space="preserve">4</m:t>
                    </m:r>
                    <m:r>
                      <m:t xml:space="preserve">+</m:t>
                    </m:r>
                    <m:f>
                      <m:num>
                        <m:r>
                          <m:t xml:space="preserve">79</m:t>
                        </m:r>
                      </m:num>
                      <m:den>
                        <m:r>
                          <m:t xml:space="preserve">100</m:t>
                        </m:r>
                      </m:den>
                    </m:f>
                  </m:oMath>
                </a14:m>
              </a:p>
            </p:txBody>
          </p:sp>
        </mc:Choice>
        <mc:Fallback/>
      </mc:AlternateContent>
      <p:sp>
        <p:nvSpPr>
          <p:cNvPr id="469" name="Titre 10"/>
          <p:cNvSpPr txBox="1"/>
          <p:nvPr/>
        </p:nvSpPr>
        <p:spPr>
          <a:xfrm>
            <a:off x="364320" y="5400720"/>
            <a:ext cx="7886520" cy="60336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/>
          </a:bodyPr>
          <a:p>
            <a:pPr>
              <a:lnSpc>
                <a:spcPct val="9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L’arrondi à l’unité de 4,79 est : 5.</a:t>
            </a:r>
            <a:endParaRPr b="0" lang="en-US" sz="36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53" dur="indefinite" restart="never" nodeType="tmRoot">
          <p:childTnLst>
            <p:seq>
              <p:cTn id="54" dur="indefinite" nodeType="mainSeq">
                <p:childTnLst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59" dur="500"/>
                                        <p:tgtEl>
                                          <p:spTgt spid="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PlaceHolder 1"/>
          <p:cNvSpPr>
            <a:spLocks noGrp="1"/>
          </p:cNvSpPr>
          <p:nvPr>
            <p:ph type="title"/>
          </p:nvPr>
        </p:nvSpPr>
        <p:spPr>
          <a:xfrm>
            <a:off x="538920" y="360000"/>
            <a:ext cx="7886520" cy="90000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80000"/>
          </a:bodyPr>
          <a:p>
            <a:pPr indent="0">
              <a:lnSpc>
                <a:spcPct val="90000"/>
              </a:lnSpc>
              <a:buNone/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Si la barre bleue représente un tiers, alors quelle barre rose représente l’unité ? </a:t>
            </a:r>
            <a:endParaRPr b="0" lang="en-US" sz="36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9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1/5</a:t>
            </a:r>
            <a:endParaRPr b="0" lang="en-US" sz="20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0" name="ZoneTexte 20"/>
          <p:cNvSpPr/>
          <p:nvPr/>
        </p:nvSpPr>
        <p:spPr>
          <a:xfrm>
            <a:off x="180000" y="1800000"/>
            <a:ext cx="540000" cy="5767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Calibri"/>
              </a:rPr>
              <a:t>A. 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51" name="ZoneTexte 21"/>
          <p:cNvSpPr/>
          <p:nvPr/>
        </p:nvSpPr>
        <p:spPr>
          <a:xfrm>
            <a:off x="4320000" y="1620000"/>
            <a:ext cx="540000" cy="820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Calibri"/>
              </a:rPr>
              <a:t>B.</a:t>
            </a:r>
            <a:r>
              <a:rPr b="0" lang="fr-FR" sz="4800" spc="-1" strike="noStrike">
                <a:solidFill>
                  <a:srgbClr val="000000"/>
                </a:solidFill>
                <a:latin typeface="Calibri"/>
              </a:rPr>
              <a:t> </a:t>
            </a:r>
            <a:endParaRPr b="0" lang="fr-FR" sz="4800" spc="-1" strike="noStrike">
              <a:latin typeface="Arial"/>
            </a:endParaRPr>
          </a:p>
        </p:txBody>
      </p:sp>
      <p:sp>
        <p:nvSpPr>
          <p:cNvPr id="52" name="ZoneTexte 22"/>
          <p:cNvSpPr/>
          <p:nvPr/>
        </p:nvSpPr>
        <p:spPr>
          <a:xfrm>
            <a:off x="6228000" y="1800000"/>
            <a:ext cx="612000" cy="5774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Calibri"/>
              </a:rPr>
              <a:t>C. 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53" name="Rectangle 4"/>
          <p:cNvSpPr/>
          <p:nvPr/>
        </p:nvSpPr>
        <p:spPr>
          <a:xfrm>
            <a:off x="720000" y="1800000"/>
            <a:ext cx="1080000" cy="359640"/>
          </a:xfrm>
          <a:prstGeom prst="rect">
            <a:avLst/>
          </a:prstGeom>
          <a:solidFill>
            <a:srgbClr val="00b0f0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54" name="Rectangle 6"/>
          <p:cNvSpPr/>
          <p:nvPr/>
        </p:nvSpPr>
        <p:spPr>
          <a:xfrm>
            <a:off x="720000" y="2160360"/>
            <a:ext cx="3240000" cy="359640"/>
          </a:xfrm>
          <a:prstGeom prst="rect">
            <a:avLst/>
          </a:prstGeom>
          <a:solidFill>
            <a:srgbClr val="ff00ff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55" name="Rectangle 8"/>
          <p:cNvSpPr/>
          <p:nvPr/>
        </p:nvSpPr>
        <p:spPr>
          <a:xfrm>
            <a:off x="4860000" y="1800000"/>
            <a:ext cx="1080000" cy="359640"/>
          </a:xfrm>
          <a:prstGeom prst="rect">
            <a:avLst/>
          </a:prstGeom>
          <a:solidFill>
            <a:srgbClr val="00b0f0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56" name="Rectangle 10"/>
          <p:cNvSpPr/>
          <p:nvPr/>
        </p:nvSpPr>
        <p:spPr>
          <a:xfrm>
            <a:off x="4860000" y="2160360"/>
            <a:ext cx="720000" cy="359640"/>
          </a:xfrm>
          <a:prstGeom prst="rect">
            <a:avLst/>
          </a:prstGeom>
          <a:solidFill>
            <a:srgbClr val="ff00ff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57" name="Rectangle 11"/>
          <p:cNvSpPr/>
          <p:nvPr/>
        </p:nvSpPr>
        <p:spPr>
          <a:xfrm>
            <a:off x="6840000" y="1800000"/>
            <a:ext cx="1080000" cy="360000"/>
          </a:xfrm>
          <a:prstGeom prst="rect">
            <a:avLst/>
          </a:prstGeom>
          <a:solidFill>
            <a:srgbClr val="00b0f0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58" name="Rectangle 34"/>
          <p:cNvSpPr/>
          <p:nvPr/>
        </p:nvSpPr>
        <p:spPr>
          <a:xfrm>
            <a:off x="6840000" y="2160000"/>
            <a:ext cx="2160000" cy="360000"/>
          </a:xfrm>
          <a:prstGeom prst="rect">
            <a:avLst/>
          </a:prstGeom>
          <a:solidFill>
            <a:srgbClr val="ff00ff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59" name=""/>
          <p:cNvSpPr/>
          <p:nvPr/>
        </p:nvSpPr>
        <p:spPr>
          <a:xfrm>
            <a:off x="7920000" y="540000"/>
            <a:ext cx="1074600" cy="53460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60" name=""/>
          <p:cNvSpPr/>
          <p:nvPr/>
        </p:nvSpPr>
        <p:spPr>
          <a:xfrm>
            <a:off x="7740000" y="3780000"/>
            <a:ext cx="1254600" cy="53460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61" name=""/>
          <p:cNvSpPr/>
          <p:nvPr/>
        </p:nvSpPr>
        <p:spPr>
          <a:xfrm>
            <a:off x="180000" y="3600360"/>
            <a:ext cx="8820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62" name="Titre 2"/>
          <p:cNvSpPr txBox="1"/>
          <p:nvPr/>
        </p:nvSpPr>
        <p:spPr>
          <a:xfrm>
            <a:off x="180000" y="3780000"/>
            <a:ext cx="7380000" cy="90000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73000"/>
          </a:bodyPr>
          <a:p>
            <a:pPr>
              <a:lnSpc>
                <a:spcPct val="9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Écris 1,5 sous la forme d’une fraction décimale puis encadre la entre deux nombres entiers consécutifs.</a:t>
            </a:r>
            <a:endParaRPr b="0" lang="en-US" sz="3600" spc="-1" strike="noStrike">
              <a:solidFill>
                <a:srgbClr val="000000"/>
              </a:solidFill>
              <a:latin typeface="Calibri"/>
            </a:endParaRPr>
          </a:p>
        </p:txBody>
      </p:sp>
      <mc:AlternateContent>
        <mc:Choice xmlns:a14="http://schemas.microsoft.com/office/drawing/2010/main" Requires="a14">
          <p:sp>
            <p:nvSpPr>
              <p:cNvPr id="63" name="ZoneTexte 1"/>
              <p:cNvSpPr txBox="1"/>
              <p:nvPr/>
            </p:nvSpPr>
            <p:spPr>
              <a:xfrm>
                <a:off x="900000" y="4680000"/>
                <a:ext cx="1396800" cy="108000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r>
                      <m:t xml:space="preserve">1,5</m:t>
                    </m:r>
                    <m:r>
                      <m:t xml:space="preserve">=</m:t>
                    </m:r>
                    <m:f>
                      <m:num>
                        <m:r>
                          <m:t xml:space="preserve">...</m:t>
                        </m:r>
                      </m:num>
                      <m:den>
                        <m:r>
                          <m:t xml:space="preserve">...</m:t>
                        </m:r>
                      </m:den>
                    </m:f>
                  </m:oMath>
                </a14:m>
              </a:p>
            </p:txBody>
          </p:sp>
        </mc:Choice>
        <mc:Fallback/>
      </mc:AlternateContent>
      <mc:AlternateContent>
        <mc:Choice xmlns:a14="http://schemas.microsoft.com/office/drawing/2010/main" Requires="a14">
          <p:sp>
            <p:nvSpPr>
              <p:cNvPr id="64" name="ZoneTexte 2"/>
              <p:cNvSpPr txBox="1"/>
              <p:nvPr/>
            </p:nvSpPr>
            <p:spPr>
              <a:xfrm>
                <a:off x="5040000" y="4860000"/>
                <a:ext cx="1922400" cy="107928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r>
                      <m:t xml:space="preserve">...</m:t>
                    </m:r>
                    <m:r>
                      <m:t xml:space="preserve">&lt;</m:t>
                    </m:r>
                    <m:f>
                      <m:num>
                        <m:r>
                          <m:t xml:space="preserve">...</m:t>
                        </m:r>
                      </m:num>
                      <m:den>
                        <m:r>
                          <m:t xml:space="preserve">10</m:t>
                        </m:r>
                      </m:den>
                    </m:f>
                    <m:r>
                      <m:t xml:space="preserve">&lt;</m:t>
                    </m:r>
                    <m:r>
                      <m:t xml:space="preserve">..</m:t>
                    </m:r>
                    <m:r>
                      <m:t xml:space="preserve">.</m:t>
                    </m:r>
                  </m:oMath>
                </a14:m>
              </a:p>
            </p:txBody>
          </p:sp>
        </mc:Choice>
        <mc:Fallback/>
      </mc:AlternateContent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PlaceHolder 1"/>
          <p:cNvSpPr>
            <a:spLocks noGrp="1"/>
          </p:cNvSpPr>
          <p:nvPr>
            <p:ph type="title"/>
          </p:nvPr>
        </p:nvSpPr>
        <p:spPr>
          <a:xfrm>
            <a:off x="545040" y="453240"/>
            <a:ext cx="7886520" cy="60336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/>
          </a:bodyPr>
          <a:p>
            <a:pPr indent="0">
              <a:lnSpc>
                <a:spcPct val="90000"/>
              </a:lnSpc>
              <a:buNone/>
            </a:pPr>
            <a:r>
              <a:rPr b="0" lang="fr-FR" sz="3600" spc="-1" strike="noStrike">
                <a:solidFill>
                  <a:srgbClr val="c00000"/>
                </a:solidFill>
                <a:latin typeface="Calibri"/>
              </a:rPr>
              <a:t>Correction</a:t>
            </a:r>
            <a:endParaRPr b="0" lang="en-US" sz="36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6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1/5</a:t>
            </a:r>
            <a:endParaRPr b="0" lang="en-US" sz="20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7" name="ZoneTexte 20"/>
          <p:cNvSpPr/>
          <p:nvPr/>
        </p:nvSpPr>
        <p:spPr>
          <a:xfrm>
            <a:off x="100800" y="1620000"/>
            <a:ext cx="618840" cy="820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Calibri"/>
              </a:rPr>
              <a:t>A.</a:t>
            </a:r>
            <a:r>
              <a:rPr b="0" lang="fr-FR" sz="4800" spc="-1" strike="noStrike">
                <a:solidFill>
                  <a:srgbClr val="000000"/>
                </a:solidFill>
                <a:latin typeface="Calibri"/>
              </a:rPr>
              <a:t> </a:t>
            </a:r>
            <a:endParaRPr b="0" lang="fr-FR" sz="4800" spc="-1" strike="noStrike">
              <a:latin typeface="Arial"/>
            </a:endParaRPr>
          </a:p>
        </p:txBody>
      </p:sp>
      <p:sp>
        <p:nvSpPr>
          <p:cNvPr id="68" name="ZoneTexte 21"/>
          <p:cNvSpPr/>
          <p:nvPr/>
        </p:nvSpPr>
        <p:spPr>
          <a:xfrm>
            <a:off x="4319640" y="1800000"/>
            <a:ext cx="827280" cy="5774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Calibri"/>
              </a:rPr>
              <a:t>B.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69" name="ZoneTexte 22"/>
          <p:cNvSpPr/>
          <p:nvPr/>
        </p:nvSpPr>
        <p:spPr>
          <a:xfrm>
            <a:off x="6299640" y="1800000"/>
            <a:ext cx="592920" cy="5774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Calibri"/>
              </a:rPr>
              <a:t>C. 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70" name="ZoneTexte 7"/>
          <p:cNvSpPr/>
          <p:nvPr/>
        </p:nvSpPr>
        <p:spPr>
          <a:xfrm>
            <a:off x="100800" y="1800000"/>
            <a:ext cx="618840" cy="5774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1" lang="fr-FR" sz="3200" spc="-1" strike="noStrike">
                <a:solidFill>
                  <a:srgbClr val="00b050"/>
                </a:solidFill>
                <a:latin typeface="Calibri"/>
              </a:rPr>
              <a:t>A.</a:t>
            </a:r>
            <a:r>
              <a:rPr b="0" lang="fr-FR" sz="3200" spc="-1" strike="noStrike">
                <a:solidFill>
                  <a:srgbClr val="000000"/>
                </a:solidFill>
                <a:latin typeface="Calibri"/>
              </a:rPr>
              <a:t> 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71" name="Rectangle 6"/>
          <p:cNvSpPr/>
          <p:nvPr/>
        </p:nvSpPr>
        <p:spPr>
          <a:xfrm>
            <a:off x="719640" y="1800000"/>
            <a:ext cx="1079640" cy="360000"/>
          </a:xfrm>
          <a:prstGeom prst="rect">
            <a:avLst/>
          </a:prstGeom>
          <a:solidFill>
            <a:srgbClr val="00b0f0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72" name="Rectangle 8"/>
          <p:cNvSpPr/>
          <p:nvPr/>
        </p:nvSpPr>
        <p:spPr>
          <a:xfrm>
            <a:off x="719640" y="2160000"/>
            <a:ext cx="3240000" cy="360000"/>
          </a:xfrm>
          <a:prstGeom prst="rect">
            <a:avLst/>
          </a:prstGeom>
          <a:solidFill>
            <a:srgbClr val="ff00ff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73" name="Rectangle 9"/>
          <p:cNvSpPr/>
          <p:nvPr/>
        </p:nvSpPr>
        <p:spPr>
          <a:xfrm>
            <a:off x="4859640" y="1800000"/>
            <a:ext cx="1080000" cy="360000"/>
          </a:xfrm>
          <a:prstGeom prst="rect">
            <a:avLst/>
          </a:prstGeom>
          <a:solidFill>
            <a:srgbClr val="00b0f0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74" name="Rectangle 10"/>
          <p:cNvSpPr/>
          <p:nvPr/>
        </p:nvSpPr>
        <p:spPr>
          <a:xfrm>
            <a:off x="4859640" y="2160000"/>
            <a:ext cx="720000" cy="360000"/>
          </a:xfrm>
          <a:prstGeom prst="rect">
            <a:avLst/>
          </a:prstGeom>
          <a:solidFill>
            <a:srgbClr val="ff00ff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75" name="Rectangle 11"/>
          <p:cNvSpPr/>
          <p:nvPr/>
        </p:nvSpPr>
        <p:spPr>
          <a:xfrm>
            <a:off x="6839640" y="1800000"/>
            <a:ext cx="1079640" cy="360000"/>
          </a:xfrm>
          <a:prstGeom prst="rect">
            <a:avLst/>
          </a:prstGeom>
          <a:solidFill>
            <a:srgbClr val="00b0f0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76" name="Rectangle 35"/>
          <p:cNvSpPr/>
          <p:nvPr/>
        </p:nvSpPr>
        <p:spPr>
          <a:xfrm>
            <a:off x="6839640" y="2160000"/>
            <a:ext cx="2160000" cy="360000"/>
          </a:xfrm>
          <a:prstGeom prst="rect">
            <a:avLst/>
          </a:prstGeom>
          <a:solidFill>
            <a:srgbClr val="ff00ff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77" name="Rectangle 36"/>
          <p:cNvSpPr/>
          <p:nvPr/>
        </p:nvSpPr>
        <p:spPr>
          <a:xfrm>
            <a:off x="1799640" y="1800000"/>
            <a:ext cx="1080000" cy="3600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78" name="Rectangle 37"/>
          <p:cNvSpPr/>
          <p:nvPr/>
        </p:nvSpPr>
        <p:spPr>
          <a:xfrm>
            <a:off x="2879640" y="1800000"/>
            <a:ext cx="1079640" cy="3600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79" name=""/>
          <p:cNvSpPr/>
          <p:nvPr/>
        </p:nvSpPr>
        <p:spPr>
          <a:xfrm>
            <a:off x="7920000" y="540000"/>
            <a:ext cx="1074600" cy="53460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80" name=""/>
          <p:cNvSpPr/>
          <p:nvPr/>
        </p:nvSpPr>
        <p:spPr>
          <a:xfrm>
            <a:off x="7740000" y="3780000"/>
            <a:ext cx="1254600" cy="53460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81" name=""/>
          <p:cNvSpPr/>
          <p:nvPr/>
        </p:nvSpPr>
        <p:spPr>
          <a:xfrm>
            <a:off x="180000" y="3600360"/>
            <a:ext cx="8820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grpSp>
        <p:nvGrpSpPr>
          <p:cNvPr id="82" name="Groupe 50"/>
          <p:cNvGrpSpPr/>
          <p:nvPr/>
        </p:nvGrpSpPr>
        <p:grpSpPr>
          <a:xfrm>
            <a:off x="90000" y="5974560"/>
            <a:ext cx="9000000" cy="426240"/>
            <a:chOff x="90000" y="5974560"/>
            <a:chExt cx="9000000" cy="426240"/>
          </a:xfrm>
        </p:grpSpPr>
        <p:cxnSp>
          <p:nvCxnSpPr>
            <p:cNvPr id="83" name="Connecteur droit 1"/>
            <p:cNvCxnSpPr/>
            <p:nvPr/>
          </p:nvCxnSpPr>
          <p:spPr>
            <a:xfrm>
              <a:off x="90000" y="6396120"/>
              <a:ext cx="9000360" cy="36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84" name="Connecteur droit 2"/>
            <p:cNvCxnSpPr/>
            <p:nvPr/>
          </p:nvCxnSpPr>
          <p:spPr>
            <a:xfrm>
              <a:off x="93240" y="5974560"/>
              <a:ext cx="360" cy="4219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85" name="Connecteur droit 3"/>
            <p:cNvCxnSpPr/>
            <p:nvPr/>
          </p:nvCxnSpPr>
          <p:spPr>
            <a:xfrm>
              <a:off x="389880" y="6071760"/>
              <a:ext cx="360" cy="3247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86" name="Connecteur droit 4"/>
            <p:cNvCxnSpPr/>
            <p:nvPr/>
          </p:nvCxnSpPr>
          <p:spPr>
            <a:xfrm>
              <a:off x="690120" y="6071760"/>
              <a:ext cx="360" cy="3247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87" name="Connecteur droit 5"/>
            <p:cNvCxnSpPr/>
            <p:nvPr/>
          </p:nvCxnSpPr>
          <p:spPr>
            <a:xfrm>
              <a:off x="990000" y="6071760"/>
              <a:ext cx="360" cy="3247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88" name="Connecteur droit 6"/>
            <p:cNvCxnSpPr/>
            <p:nvPr/>
          </p:nvCxnSpPr>
          <p:spPr>
            <a:xfrm>
              <a:off x="1290240" y="6071760"/>
              <a:ext cx="360" cy="3247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89" name="Connecteur droit 7"/>
            <p:cNvCxnSpPr/>
            <p:nvPr/>
          </p:nvCxnSpPr>
          <p:spPr>
            <a:xfrm>
              <a:off x="1589760" y="6071760"/>
              <a:ext cx="360" cy="3247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90" name="Connecteur droit 8"/>
            <p:cNvCxnSpPr/>
            <p:nvPr/>
          </p:nvCxnSpPr>
          <p:spPr>
            <a:xfrm>
              <a:off x="1890000" y="6071760"/>
              <a:ext cx="360" cy="3247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91" name="Connecteur droit 9"/>
            <p:cNvCxnSpPr/>
            <p:nvPr/>
          </p:nvCxnSpPr>
          <p:spPr>
            <a:xfrm>
              <a:off x="2189880" y="6071760"/>
              <a:ext cx="360" cy="3247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92" name="Connecteur droit 10"/>
            <p:cNvCxnSpPr/>
            <p:nvPr/>
          </p:nvCxnSpPr>
          <p:spPr>
            <a:xfrm>
              <a:off x="2489760" y="6071760"/>
              <a:ext cx="360" cy="3247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93" name="Connecteur droit 11"/>
            <p:cNvCxnSpPr/>
            <p:nvPr/>
          </p:nvCxnSpPr>
          <p:spPr>
            <a:xfrm>
              <a:off x="2790000" y="6071760"/>
              <a:ext cx="360" cy="3247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94" name="Connecteur droit 12"/>
            <p:cNvCxnSpPr/>
            <p:nvPr/>
          </p:nvCxnSpPr>
          <p:spPr>
            <a:xfrm>
              <a:off x="3089880" y="5974560"/>
              <a:ext cx="360" cy="421920"/>
            </a:xfrm>
            <a:prstGeom prst="straightConnector1">
              <a:avLst/>
            </a:prstGeom>
            <a:ln w="38100">
              <a:solidFill>
                <a:srgbClr val="000000"/>
              </a:solidFill>
            </a:ln>
          </p:spPr>
        </p:cxnSp>
        <p:cxnSp>
          <p:nvCxnSpPr>
            <p:cNvPr id="95" name="Connecteur droit 13"/>
            <p:cNvCxnSpPr/>
            <p:nvPr/>
          </p:nvCxnSpPr>
          <p:spPr>
            <a:xfrm>
              <a:off x="3389760" y="6071760"/>
              <a:ext cx="360" cy="3247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96" name="Connecteur droit 14"/>
            <p:cNvCxnSpPr/>
            <p:nvPr/>
          </p:nvCxnSpPr>
          <p:spPr>
            <a:xfrm>
              <a:off x="3689640" y="6071760"/>
              <a:ext cx="360" cy="3247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97" name="Connecteur droit 15"/>
            <p:cNvCxnSpPr/>
            <p:nvPr/>
          </p:nvCxnSpPr>
          <p:spPr>
            <a:xfrm>
              <a:off x="3989880" y="6071760"/>
              <a:ext cx="360" cy="3247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98" name="Connecteur droit 16"/>
            <p:cNvCxnSpPr/>
            <p:nvPr/>
          </p:nvCxnSpPr>
          <p:spPr>
            <a:xfrm>
              <a:off x="4289760" y="6071760"/>
              <a:ext cx="360" cy="3247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99" name="Connecteur droit 17"/>
            <p:cNvCxnSpPr/>
            <p:nvPr/>
          </p:nvCxnSpPr>
          <p:spPr>
            <a:xfrm>
              <a:off x="4589640" y="6071760"/>
              <a:ext cx="360" cy="3247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100" name="Connecteur droit 18"/>
            <p:cNvCxnSpPr/>
            <p:nvPr/>
          </p:nvCxnSpPr>
          <p:spPr>
            <a:xfrm>
              <a:off x="4889880" y="6071760"/>
              <a:ext cx="360" cy="3247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101" name="Connecteur droit 19"/>
            <p:cNvCxnSpPr/>
            <p:nvPr/>
          </p:nvCxnSpPr>
          <p:spPr>
            <a:xfrm>
              <a:off x="5189760" y="6071760"/>
              <a:ext cx="360" cy="3247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102" name="Connecteur droit 20"/>
            <p:cNvCxnSpPr/>
            <p:nvPr/>
          </p:nvCxnSpPr>
          <p:spPr>
            <a:xfrm>
              <a:off x="5489640" y="6071760"/>
              <a:ext cx="360" cy="3247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103" name="Connecteur droit 21"/>
            <p:cNvCxnSpPr/>
            <p:nvPr/>
          </p:nvCxnSpPr>
          <p:spPr>
            <a:xfrm>
              <a:off x="5789880" y="6071760"/>
              <a:ext cx="360" cy="3247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104" name="Connecteur droit 22"/>
            <p:cNvCxnSpPr/>
            <p:nvPr/>
          </p:nvCxnSpPr>
          <p:spPr>
            <a:xfrm>
              <a:off x="6083280" y="5979240"/>
              <a:ext cx="360" cy="421920"/>
            </a:xfrm>
            <a:prstGeom prst="straightConnector1">
              <a:avLst/>
            </a:prstGeom>
            <a:ln w="38100">
              <a:solidFill>
                <a:srgbClr val="000000"/>
              </a:solidFill>
            </a:ln>
          </p:spPr>
        </p:cxnSp>
        <p:cxnSp>
          <p:nvCxnSpPr>
            <p:cNvPr id="105" name="Connecteur droit 23"/>
            <p:cNvCxnSpPr/>
            <p:nvPr/>
          </p:nvCxnSpPr>
          <p:spPr>
            <a:xfrm>
              <a:off x="6390000" y="6071760"/>
              <a:ext cx="360" cy="3247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106" name="Connecteur droit 24"/>
            <p:cNvCxnSpPr/>
            <p:nvPr/>
          </p:nvCxnSpPr>
          <p:spPr>
            <a:xfrm>
              <a:off x="6689880" y="6071760"/>
              <a:ext cx="360" cy="3247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107" name="Connecteur droit 25"/>
            <p:cNvCxnSpPr/>
            <p:nvPr/>
          </p:nvCxnSpPr>
          <p:spPr>
            <a:xfrm>
              <a:off x="6989760" y="6071760"/>
              <a:ext cx="360" cy="3247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108" name="Connecteur droit 26"/>
            <p:cNvCxnSpPr/>
            <p:nvPr/>
          </p:nvCxnSpPr>
          <p:spPr>
            <a:xfrm>
              <a:off x="7290000" y="6071760"/>
              <a:ext cx="360" cy="3247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109" name="Connecteur droit 27"/>
            <p:cNvCxnSpPr/>
            <p:nvPr/>
          </p:nvCxnSpPr>
          <p:spPr>
            <a:xfrm>
              <a:off x="7589880" y="6071760"/>
              <a:ext cx="360" cy="3247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110" name="Connecteur droit 28"/>
            <p:cNvCxnSpPr/>
            <p:nvPr/>
          </p:nvCxnSpPr>
          <p:spPr>
            <a:xfrm>
              <a:off x="7889760" y="6071760"/>
              <a:ext cx="360" cy="3247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111" name="Connecteur droit 29"/>
            <p:cNvCxnSpPr/>
            <p:nvPr/>
          </p:nvCxnSpPr>
          <p:spPr>
            <a:xfrm>
              <a:off x="8190000" y="6071760"/>
              <a:ext cx="360" cy="3247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112" name="Connecteur droit 30"/>
            <p:cNvCxnSpPr/>
            <p:nvPr/>
          </p:nvCxnSpPr>
          <p:spPr>
            <a:xfrm>
              <a:off x="8489880" y="6071760"/>
              <a:ext cx="360" cy="3247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113" name="Connecteur droit 31"/>
            <p:cNvCxnSpPr/>
            <p:nvPr/>
          </p:nvCxnSpPr>
          <p:spPr>
            <a:xfrm>
              <a:off x="8790120" y="6071760"/>
              <a:ext cx="360" cy="3247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114" name="Connecteur droit 32"/>
            <p:cNvCxnSpPr/>
            <p:nvPr/>
          </p:nvCxnSpPr>
          <p:spPr>
            <a:xfrm>
              <a:off x="9090000" y="5979240"/>
              <a:ext cx="360" cy="4219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</p:grpSp>
      <p:sp>
        <p:nvSpPr>
          <p:cNvPr id="115" name="ZoneTexte 88"/>
          <p:cNvSpPr/>
          <p:nvPr/>
        </p:nvSpPr>
        <p:spPr>
          <a:xfrm>
            <a:off x="2912400" y="5580000"/>
            <a:ext cx="328320" cy="456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400" spc="-1" strike="noStrike">
                <a:solidFill>
                  <a:srgbClr val="000000"/>
                </a:solidFill>
                <a:latin typeface="Calibri"/>
              </a:rPr>
              <a:t>1</a:t>
            </a:r>
            <a:endParaRPr b="0" lang="fr-FR" sz="2400" spc="-1" strike="noStrike">
              <a:latin typeface="Arial"/>
            </a:endParaRPr>
          </a:p>
        </p:txBody>
      </p:sp>
      <p:sp>
        <p:nvSpPr>
          <p:cNvPr id="116" name="ZoneTexte 90"/>
          <p:cNvSpPr/>
          <p:nvPr/>
        </p:nvSpPr>
        <p:spPr>
          <a:xfrm>
            <a:off x="5907600" y="5580000"/>
            <a:ext cx="393120" cy="456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400" spc="-1" strike="noStrike">
                <a:solidFill>
                  <a:srgbClr val="000000"/>
                </a:solidFill>
                <a:latin typeface="Calibri"/>
              </a:rPr>
              <a:t>2</a:t>
            </a:r>
            <a:endParaRPr b="0" lang="fr-FR" sz="2400" spc="-1" strike="noStrike">
              <a:latin typeface="Arial"/>
            </a:endParaRPr>
          </a:p>
        </p:txBody>
      </p:sp>
      <p:sp>
        <p:nvSpPr>
          <p:cNvPr id="117" name="ZoneTexte 8"/>
          <p:cNvSpPr/>
          <p:nvPr/>
        </p:nvSpPr>
        <p:spPr>
          <a:xfrm>
            <a:off x="32400" y="5580000"/>
            <a:ext cx="328320" cy="456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400" spc="-1" strike="noStrike">
                <a:solidFill>
                  <a:srgbClr val="000000"/>
                </a:solidFill>
                <a:latin typeface="Calibri"/>
              </a:rPr>
              <a:t>0</a:t>
            </a:r>
            <a:endParaRPr b="0" lang="fr-FR" sz="2400" spc="-1" strike="noStrike">
              <a:latin typeface="Arial"/>
            </a:endParaRPr>
          </a:p>
        </p:txBody>
      </p:sp>
      <p:sp>
        <p:nvSpPr>
          <p:cNvPr id="118" name="ZoneTexte 9"/>
          <p:cNvSpPr/>
          <p:nvPr/>
        </p:nvSpPr>
        <p:spPr>
          <a:xfrm>
            <a:off x="8816400" y="5580000"/>
            <a:ext cx="328320" cy="456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400" spc="-1" strike="noStrike">
                <a:solidFill>
                  <a:srgbClr val="000000"/>
                </a:solidFill>
                <a:latin typeface="Calibri"/>
              </a:rPr>
              <a:t>3</a:t>
            </a:r>
            <a:endParaRPr b="0" lang="fr-FR" sz="2400" spc="-1" strike="noStrike">
              <a:latin typeface="Arial"/>
            </a:endParaRPr>
          </a:p>
        </p:txBody>
      </p:sp>
      <mc:AlternateContent>
        <mc:Choice xmlns:a14="http://schemas.microsoft.com/office/drawing/2010/main" Requires="a14">
          <p:sp>
            <p:nvSpPr>
              <p:cNvPr id="119" name="ZoneTexte 10"/>
              <p:cNvSpPr txBox="1"/>
              <p:nvPr/>
            </p:nvSpPr>
            <p:spPr>
              <a:xfrm>
                <a:off x="900000" y="3960000"/>
                <a:ext cx="1521000" cy="108000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r>
                      <m:t xml:space="preserve">1,5</m:t>
                    </m:r>
                    <m:r>
                      <m:t xml:space="preserve">=</m:t>
                    </m:r>
                    <m:f>
                      <m:num>
                        <m:r>
                          <m:t xml:space="preserve">15</m:t>
                        </m:r>
                      </m:num>
                      <m:den>
                        <m:r>
                          <m:t xml:space="preserve">10</m:t>
                        </m:r>
                      </m:den>
                    </m:f>
                  </m:oMath>
                </a14:m>
              </a:p>
            </p:txBody>
          </p:sp>
        </mc:Choice>
        <mc:Fallback/>
      </mc:AlternateContent>
      <mc:AlternateContent>
        <mc:Choice xmlns:a14="http://schemas.microsoft.com/office/drawing/2010/main" Requires="a14">
          <p:sp>
            <p:nvSpPr>
              <p:cNvPr id="120" name="ZoneTexte 12"/>
              <p:cNvSpPr txBox="1"/>
              <p:nvPr/>
            </p:nvSpPr>
            <p:spPr>
              <a:xfrm>
                <a:off x="5040000" y="4140000"/>
                <a:ext cx="1650600" cy="107928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r>
                      <m:t xml:space="preserve">1</m:t>
                    </m:r>
                    <m:r>
                      <m:t xml:space="preserve">&lt;</m:t>
                    </m:r>
                    <m:f>
                      <m:num>
                        <m:r>
                          <m:t xml:space="preserve">15</m:t>
                        </m:r>
                      </m:num>
                      <m:den>
                        <m:r>
                          <m:t xml:space="preserve">10</m:t>
                        </m:r>
                      </m:den>
                    </m:f>
                    <m:r>
                      <m:t xml:space="preserve">&lt;</m:t>
                    </m:r>
                    <m:r>
                      <m:t xml:space="preserve">2</m:t>
                    </m:r>
                  </m:oMath>
                </a14:m>
              </a:p>
            </p:txBody>
          </p:sp>
        </mc:Choice>
        <mc:Fallback/>
      </mc:AlternateContent>
      <mc:AlternateContent>
        <mc:Choice xmlns:a14="http://schemas.microsoft.com/office/drawing/2010/main" Requires="a14">
          <p:sp>
            <p:nvSpPr>
              <p:cNvPr id="121" name="ZoneTexte 13"/>
              <p:cNvSpPr txBox="1"/>
              <p:nvPr/>
            </p:nvSpPr>
            <p:spPr>
              <a:xfrm>
                <a:off x="4410000" y="5220000"/>
                <a:ext cx="277200" cy="54000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f>
                      <m:num>
                        <m:r>
                          <m:t xml:space="preserve">15</m:t>
                        </m:r>
                      </m:num>
                      <m:den>
                        <m:r>
                          <m:t xml:space="preserve">10</m:t>
                        </m:r>
                      </m:den>
                    </m:f>
                  </m:oMath>
                </a14:m>
              </a:p>
            </p:txBody>
          </p:sp>
        </mc:Choice>
        <mc:Fallback/>
      </mc:AlternateContent>
      <p:sp>
        <p:nvSpPr>
          <p:cNvPr id="122" name=""/>
          <p:cNvSpPr/>
          <p:nvPr/>
        </p:nvSpPr>
        <p:spPr>
          <a:xfrm>
            <a:off x="4589640" y="5856120"/>
            <a:ext cx="0" cy="540000"/>
          </a:xfrm>
          <a:prstGeom prst="line">
            <a:avLst/>
          </a:prstGeom>
          <a:ln w="36000">
            <a:solidFill>
              <a:srgbClr val="c9211e"/>
            </a:solidFill>
            <a:round/>
          </a:ln>
        </p:spPr>
        <p:style>
          <a:lnRef idx="0"/>
          <a:fillRef idx="0"/>
          <a:effectRef idx="0"/>
          <a:fontRef idx="minor"/>
        </p:style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7" dur="500"/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PlaceHolder 1"/>
          <p:cNvSpPr>
            <a:spLocks noGrp="1"/>
          </p:cNvSpPr>
          <p:nvPr>
            <p:ph type="title"/>
          </p:nvPr>
        </p:nvSpPr>
        <p:spPr>
          <a:xfrm>
            <a:off x="545040" y="453240"/>
            <a:ext cx="7886520" cy="80676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72000"/>
          </a:bodyPr>
          <a:p>
            <a:pPr indent="0">
              <a:lnSpc>
                <a:spcPct val="90000"/>
              </a:lnSpc>
              <a:buNone/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Sur quelle figure la partie coloriée correspond à un quart du rectangle ? </a:t>
            </a:r>
            <a:endParaRPr b="0" lang="en-US" sz="36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24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2/5</a:t>
            </a:r>
            <a:endParaRPr b="0" lang="en-US" sz="20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25" name="ZoneTexte 20"/>
          <p:cNvSpPr/>
          <p:nvPr/>
        </p:nvSpPr>
        <p:spPr>
          <a:xfrm>
            <a:off x="180000" y="1531440"/>
            <a:ext cx="914040" cy="820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800" spc="-1" strike="noStrike">
                <a:solidFill>
                  <a:srgbClr val="000000"/>
                </a:solidFill>
                <a:latin typeface="Calibri"/>
              </a:rPr>
              <a:t>A. </a:t>
            </a:r>
            <a:endParaRPr b="0" lang="fr-FR" sz="4800" spc="-1" strike="noStrike">
              <a:latin typeface="Arial"/>
            </a:endParaRPr>
          </a:p>
        </p:txBody>
      </p:sp>
      <p:sp>
        <p:nvSpPr>
          <p:cNvPr id="126" name="ZoneTexte 21"/>
          <p:cNvSpPr/>
          <p:nvPr/>
        </p:nvSpPr>
        <p:spPr>
          <a:xfrm>
            <a:off x="3240000" y="1440000"/>
            <a:ext cx="914040" cy="820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800" spc="-1" strike="noStrike">
                <a:solidFill>
                  <a:srgbClr val="000000"/>
                </a:solidFill>
                <a:latin typeface="Calibri"/>
              </a:rPr>
              <a:t>B. </a:t>
            </a:r>
            <a:endParaRPr b="0" lang="fr-FR" sz="4800" spc="-1" strike="noStrike">
              <a:latin typeface="Arial"/>
            </a:endParaRPr>
          </a:p>
        </p:txBody>
      </p:sp>
      <p:sp>
        <p:nvSpPr>
          <p:cNvPr id="127" name="ZoneTexte 22"/>
          <p:cNvSpPr/>
          <p:nvPr/>
        </p:nvSpPr>
        <p:spPr>
          <a:xfrm>
            <a:off x="6120000" y="1440000"/>
            <a:ext cx="914040" cy="820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800" spc="-1" strike="noStrike">
                <a:solidFill>
                  <a:srgbClr val="000000"/>
                </a:solidFill>
                <a:latin typeface="Calibri"/>
              </a:rPr>
              <a:t>C. </a:t>
            </a:r>
            <a:endParaRPr b="0" lang="fr-FR" sz="4800" spc="-1" strike="noStrike">
              <a:latin typeface="Arial"/>
            </a:endParaRPr>
          </a:p>
        </p:txBody>
      </p:sp>
      <p:sp>
        <p:nvSpPr>
          <p:cNvPr id="128" name="Rectangle 4"/>
          <p:cNvSpPr/>
          <p:nvPr/>
        </p:nvSpPr>
        <p:spPr>
          <a:xfrm>
            <a:off x="730080" y="1438200"/>
            <a:ext cx="539640" cy="539640"/>
          </a:xfrm>
          <a:prstGeom prst="rect">
            <a:avLst/>
          </a:prstGeom>
          <a:solidFill>
            <a:srgbClr val="92d050"/>
          </a:solidFill>
          <a:ln w="9525"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29" name="Rectangle 6"/>
          <p:cNvSpPr/>
          <p:nvPr/>
        </p:nvSpPr>
        <p:spPr>
          <a:xfrm>
            <a:off x="1271880" y="1438200"/>
            <a:ext cx="539640" cy="539640"/>
          </a:xfrm>
          <a:prstGeom prst="rect">
            <a:avLst/>
          </a:prstGeom>
          <a:solidFill>
            <a:schemeClr val="bg1"/>
          </a:solidFill>
          <a:ln w="9525"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30" name="Rectangle 8"/>
          <p:cNvSpPr/>
          <p:nvPr/>
        </p:nvSpPr>
        <p:spPr>
          <a:xfrm>
            <a:off x="730080" y="1978200"/>
            <a:ext cx="539640" cy="539640"/>
          </a:xfrm>
          <a:prstGeom prst="rect">
            <a:avLst/>
          </a:prstGeom>
          <a:solidFill>
            <a:schemeClr val="bg1"/>
          </a:solidFill>
          <a:ln w="9525"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31" name="Rectangle 9"/>
          <p:cNvSpPr/>
          <p:nvPr/>
        </p:nvSpPr>
        <p:spPr>
          <a:xfrm>
            <a:off x="1271880" y="1978200"/>
            <a:ext cx="539640" cy="539640"/>
          </a:xfrm>
          <a:prstGeom prst="rect">
            <a:avLst/>
          </a:prstGeom>
          <a:solidFill>
            <a:srgbClr val="92d050"/>
          </a:solidFill>
          <a:ln w="9525"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32" name="Rectangle 17"/>
          <p:cNvSpPr/>
          <p:nvPr/>
        </p:nvSpPr>
        <p:spPr>
          <a:xfrm>
            <a:off x="6667920" y="1492560"/>
            <a:ext cx="539640" cy="539640"/>
          </a:xfrm>
          <a:prstGeom prst="rect">
            <a:avLst/>
          </a:prstGeom>
          <a:solidFill>
            <a:srgbClr val="92d050"/>
          </a:solidFill>
          <a:ln w="9525"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33" name="Rectangle 18"/>
          <p:cNvSpPr/>
          <p:nvPr/>
        </p:nvSpPr>
        <p:spPr>
          <a:xfrm>
            <a:off x="7209720" y="1492560"/>
            <a:ext cx="539640" cy="539640"/>
          </a:xfrm>
          <a:prstGeom prst="rect">
            <a:avLst/>
          </a:prstGeom>
          <a:solidFill>
            <a:schemeClr val="bg1"/>
          </a:solidFill>
          <a:ln w="9525"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34" name="Rectangle 19"/>
          <p:cNvSpPr/>
          <p:nvPr/>
        </p:nvSpPr>
        <p:spPr>
          <a:xfrm>
            <a:off x="6667920" y="2032560"/>
            <a:ext cx="539640" cy="539640"/>
          </a:xfrm>
          <a:prstGeom prst="rect">
            <a:avLst/>
          </a:prstGeom>
          <a:solidFill>
            <a:srgbClr val="92d050"/>
          </a:solidFill>
          <a:ln w="9525"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35" name="Rectangle 23"/>
          <p:cNvSpPr/>
          <p:nvPr/>
        </p:nvSpPr>
        <p:spPr>
          <a:xfrm>
            <a:off x="7209720" y="2032560"/>
            <a:ext cx="539640" cy="539640"/>
          </a:xfrm>
          <a:prstGeom prst="rect">
            <a:avLst/>
          </a:prstGeom>
          <a:solidFill>
            <a:srgbClr val="92d050"/>
          </a:solidFill>
          <a:ln w="9525"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36" name="Rectangle 3"/>
          <p:cNvSpPr/>
          <p:nvPr/>
        </p:nvSpPr>
        <p:spPr>
          <a:xfrm>
            <a:off x="1807920" y="1438200"/>
            <a:ext cx="539640" cy="539640"/>
          </a:xfrm>
          <a:prstGeom prst="rect">
            <a:avLst/>
          </a:prstGeom>
          <a:solidFill>
            <a:schemeClr val="bg1"/>
          </a:solidFill>
          <a:ln w="9525"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37" name="Rectangle 5"/>
          <p:cNvSpPr/>
          <p:nvPr/>
        </p:nvSpPr>
        <p:spPr>
          <a:xfrm>
            <a:off x="1806120" y="1976400"/>
            <a:ext cx="539640" cy="539640"/>
          </a:xfrm>
          <a:prstGeom prst="rect">
            <a:avLst/>
          </a:prstGeom>
          <a:solidFill>
            <a:schemeClr val="bg1"/>
          </a:solidFill>
          <a:ln w="9525"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38" name="Rectangle 7"/>
          <p:cNvSpPr/>
          <p:nvPr/>
        </p:nvSpPr>
        <p:spPr>
          <a:xfrm>
            <a:off x="2340360" y="1438200"/>
            <a:ext cx="539640" cy="539640"/>
          </a:xfrm>
          <a:prstGeom prst="rect">
            <a:avLst/>
          </a:prstGeom>
          <a:solidFill>
            <a:schemeClr val="bg1"/>
          </a:solidFill>
          <a:ln w="9525"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39" name="Rectangle 12"/>
          <p:cNvSpPr/>
          <p:nvPr/>
        </p:nvSpPr>
        <p:spPr>
          <a:xfrm>
            <a:off x="2338560" y="1976400"/>
            <a:ext cx="539640" cy="539640"/>
          </a:xfrm>
          <a:prstGeom prst="rect">
            <a:avLst/>
          </a:prstGeom>
          <a:solidFill>
            <a:schemeClr val="bg1"/>
          </a:solidFill>
          <a:ln w="9525"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40" name="Rectangle 13"/>
          <p:cNvSpPr/>
          <p:nvPr/>
        </p:nvSpPr>
        <p:spPr>
          <a:xfrm>
            <a:off x="3790080" y="1493280"/>
            <a:ext cx="539640" cy="539640"/>
          </a:xfrm>
          <a:prstGeom prst="rect">
            <a:avLst/>
          </a:prstGeom>
          <a:solidFill>
            <a:srgbClr val="92d050"/>
          </a:solidFill>
          <a:ln w="9525"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41" name="Rectangle 14"/>
          <p:cNvSpPr/>
          <p:nvPr/>
        </p:nvSpPr>
        <p:spPr>
          <a:xfrm>
            <a:off x="4331880" y="1493280"/>
            <a:ext cx="539640" cy="539640"/>
          </a:xfrm>
          <a:prstGeom prst="rect">
            <a:avLst/>
          </a:prstGeom>
          <a:solidFill>
            <a:schemeClr val="bg1"/>
          </a:solidFill>
          <a:ln w="9525"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42" name="Rectangle 24"/>
          <p:cNvSpPr/>
          <p:nvPr/>
        </p:nvSpPr>
        <p:spPr>
          <a:xfrm>
            <a:off x="4330080" y="2031480"/>
            <a:ext cx="539640" cy="539640"/>
          </a:xfrm>
          <a:prstGeom prst="rect">
            <a:avLst/>
          </a:prstGeom>
          <a:solidFill>
            <a:schemeClr val="bg1"/>
          </a:solidFill>
          <a:ln w="9525"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43" name="Rectangle 25"/>
          <p:cNvSpPr/>
          <p:nvPr/>
        </p:nvSpPr>
        <p:spPr>
          <a:xfrm>
            <a:off x="3788280" y="2031480"/>
            <a:ext cx="539640" cy="539640"/>
          </a:xfrm>
          <a:prstGeom prst="rect">
            <a:avLst/>
          </a:prstGeom>
          <a:solidFill>
            <a:srgbClr val="92d050"/>
          </a:solidFill>
          <a:ln w="9525"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44" name="Rectangle 26"/>
          <p:cNvSpPr/>
          <p:nvPr/>
        </p:nvSpPr>
        <p:spPr>
          <a:xfrm>
            <a:off x="4867920" y="1493280"/>
            <a:ext cx="539640" cy="539640"/>
          </a:xfrm>
          <a:prstGeom prst="rect">
            <a:avLst/>
          </a:prstGeom>
          <a:solidFill>
            <a:schemeClr val="bg1"/>
          </a:solidFill>
          <a:ln w="9525"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45" name="Rectangle 27"/>
          <p:cNvSpPr/>
          <p:nvPr/>
        </p:nvSpPr>
        <p:spPr>
          <a:xfrm>
            <a:off x="4866120" y="2031480"/>
            <a:ext cx="539640" cy="539640"/>
          </a:xfrm>
          <a:prstGeom prst="rect">
            <a:avLst/>
          </a:prstGeom>
          <a:solidFill>
            <a:schemeClr val="bg1"/>
          </a:solidFill>
          <a:ln w="9525"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46" name="Rectangle 28"/>
          <p:cNvSpPr/>
          <p:nvPr/>
        </p:nvSpPr>
        <p:spPr>
          <a:xfrm>
            <a:off x="5400360" y="1493280"/>
            <a:ext cx="539640" cy="539640"/>
          </a:xfrm>
          <a:prstGeom prst="rect">
            <a:avLst/>
          </a:prstGeom>
          <a:solidFill>
            <a:schemeClr val="bg1"/>
          </a:solidFill>
          <a:ln w="9525"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47" name="Rectangle 29"/>
          <p:cNvSpPr/>
          <p:nvPr/>
        </p:nvSpPr>
        <p:spPr>
          <a:xfrm>
            <a:off x="5398560" y="2031480"/>
            <a:ext cx="539640" cy="539640"/>
          </a:xfrm>
          <a:prstGeom prst="rect">
            <a:avLst/>
          </a:prstGeom>
          <a:solidFill>
            <a:schemeClr val="bg1"/>
          </a:solidFill>
          <a:ln w="9525"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48" name="Rectangle 30"/>
          <p:cNvSpPr/>
          <p:nvPr/>
        </p:nvSpPr>
        <p:spPr>
          <a:xfrm>
            <a:off x="7747920" y="1492560"/>
            <a:ext cx="539640" cy="539640"/>
          </a:xfrm>
          <a:prstGeom prst="rect">
            <a:avLst/>
          </a:prstGeom>
          <a:solidFill>
            <a:schemeClr val="bg1"/>
          </a:solidFill>
          <a:ln w="9525"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49" name="Rectangle 31"/>
          <p:cNvSpPr/>
          <p:nvPr/>
        </p:nvSpPr>
        <p:spPr>
          <a:xfrm>
            <a:off x="7746120" y="2030760"/>
            <a:ext cx="539640" cy="539640"/>
          </a:xfrm>
          <a:prstGeom prst="rect">
            <a:avLst/>
          </a:prstGeom>
          <a:solidFill>
            <a:schemeClr val="bg1"/>
          </a:solidFill>
          <a:ln w="9525"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50" name="Rectangle 32"/>
          <p:cNvSpPr/>
          <p:nvPr/>
        </p:nvSpPr>
        <p:spPr>
          <a:xfrm>
            <a:off x="8280360" y="1492560"/>
            <a:ext cx="539640" cy="539640"/>
          </a:xfrm>
          <a:prstGeom prst="rect">
            <a:avLst/>
          </a:prstGeom>
          <a:solidFill>
            <a:schemeClr val="bg1"/>
          </a:solidFill>
          <a:ln w="9525"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51" name="Rectangle 33"/>
          <p:cNvSpPr/>
          <p:nvPr/>
        </p:nvSpPr>
        <p:spPr>
          <a:xfrm>
            <a:off x="8278560" y="2030760"/>
            <a:ext cx="539640" cy="539640"/>
          </a:xfrm>
          <a:prstGeom prst="rect">
            <a:avLst/>
          </a:prstGeom>
          <a:solidFill>
            <a:schemeClr val="bg1"/>
          </a:solidFill>
          <a:ln w="9525"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52" name=""/>
          <p:cNvSpPr/>
          <p:nvPr/>
        </p:nvSpPr>
        <p:spPr>
          <a:xfrm>
            <a:off x="7925400" y="900000"/>
            <a:ext cx="1074600" cy="53460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53" name=""/>
          <p:cNvSpPr/>
          <p:nvPr/>
        </p:nvSpPr>
        <p:spPr>
          <a:xfrm>
            <a:off x="7740000" y="3780000"/>
            <a:ext cx="1254600" cy="53460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54" name=""/>
          <p:cNvSpPr/>
          <p:nvPr/>
        </p:nvSpPr>
        <p:spPr>
          <a:xfrm>
            <a:off x="180000" y="3600360"/>
            <a:ext cx="8820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155" name="Titre 3"/>
          <p:cNvSpPr txBox="1"/>
          <p:nvPr/>
        </p:nvSpPr>
        <p:spPr>
          <a:xfrm>
            <a:off x="180000" y="3780000"/>
            <a:ext cx="7380000" cy="90000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73000"/>
          </a:bodyPr>
          <a:p>
            <a:pPr>
              <a:lnSpc>
                <a:spcPct val="9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Écris </a:t>
            </a:r>
            <a:r>
              <a:rPr b="1" lang="fr-FR" sz="3600" spc="-1" strike="noStrike">
                <a:solidFill>
                  <a:srgbClr val="000000"/>
                </a:solidFill>
                <a:latin typeface="Calibri"/>
              </a:rPr>
              <a:t>2,7</a:t>
            </a: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 sous la forme d’une fraction décimale puis encadre la entre deux nombres entiers consécutifs.</a:t>
            </a:r>
            <a:endParaRPr b="0" lang="en-US" sz="3600" spc="-1" strike="noStrike">
              <a:solidFill>
                <a:srgbClr val="000000"/>
              </a:solidFill>
              <a:latin typeface="Calibri"/>
            </a:endParaRPr>
          </a:p>
        </p:txBody>
      </p:sp>
      <mc:AlternateContent>
        <mc:Choice xmlns:a14="http://schemas.microsoft.com/office/drawing/2010/main" Requires="a14">
          <p:sp>
            <p:nvSpPr>
              <p:cNvPr id="156" name="ZoneTexte 14"/>
              <p:cNvSpPr txBox="1"/>
              <p:nvPr/>
            </p:nvSpPr>
            <p:spPr>
              <a:xfrm>
                <a:off x="900000" y="4680000"/>
                <a:ext cx="1406880" cy="108000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r>
                      <m:t xml:space="preserve">2,7</m:t>
                    </m:r>
                    <m:r>
                      <m:t xml:space="preserve">=</m:t>
                    </m:r>
                    <m:f>
                      <m:num>
                        <m:r>
                          <m:t xml:space="preserve">...</m:t>
                        </m:r>
                      </m:num>
                      <m:den>
                        <m:r>
                          <m:t xml:space="preserve">...</m:t>
                        </m:r>
                      </m:den>
                    </m:f>
                  </m:oMath>
                </a14:m>
              </a:p>
            </p:txBody>
          </p:sp>
        </mc:Choice>
        <mc:Fallback/>
      </mc:AlternateContent>
      <mc:AlternateContent>
        <mc:Choice xmlns:a14="http://schemas.microsoft.com/office/drawing/2010/main" Requires="a14">
          <p:sp>
            <p:nvSpPr>
              <p:cNvPr id="157" name="ZoneTexte 15"/>
              <p:cNvSpPr txBox="1"/>
              <p:nvPr/>
            </p:nvSpPr>
            <p:spPr>
              <a:xfrm>
                <a:off x="5040000" y="4860000"/>
                <a:ext cx="1922400" cy="107928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r>
                      <m:t xml:space="preserve">...</m:t>
                    </m:r>
                    <m:r>
                      <m:t xml:space="preserve">&lt;</m:t>
                    </m:r>
                    <m:f>
                      <m:num>
                        <m:r>
                          <m:t xml:space="preserve">...</m:t>
                        </m:r>
                      </m:num>
                      <m:den>
                        <m:r>
                          <m:t xml:space="preserve">10</m:t>
                        </m:r>
                      </m:den>
                    </m:f>
                    <m:r>
                      <m:t xml:space="preserve">&lt;</m:t>
                    </m:r>
                    <m:r>
                      <m:t xml:space="preserve">..</m:t>
                    </m:r>
                    <m:r>
                      <m:t xml:space="preserve">.</m:t>
                    </m:r>
                  </m:oMath>
                </a14:m>
              </a:p>
            </p:txBody>
          </p:sp>
        </mc:Choice>
        <mc:Fallback/>
      </mc:AlternateContent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PlaceHolder 1"/>
          <p:cNvSpPr>
            <a:spLocks noGrp="1"/>
          </p:cNvSpPr>
          <p:nvPr>
            <p:ph type="title"/>
          </p:nvPr>
        </p:nvSpPr>
        <p:spPr>
          <a:xfrm>
            <a:off x="545040" y="453240"/>
            <a:ext cx="7886520" cy="60336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/>
          </a:bodyPr>
          <a:p>
            <a:pPr indent="0">
              <a:lnSpc>
                <a:spcPct val="90000"/>
              </a:lnSpc>
              <a:buNone/>
            </a:pPr>
            <a:r>
              <a:rPr b="0" lang="fr-FR" sz="3600" spc="-1" strike="noStrike">
                <a:solidFill>
                  <a:srgbClr val="c00000"/>
                </a:solidFill>
                <a:latin typeface="Calibri"/>
              </a:rPr>
              <a:t>Correction</a:t>
            </a:r>
            <a:endParaRPr b="0" lang="en-US" sz="36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59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2/5</a:t>
            </a:r>
            <a:endParaRPr b="0" lang="en-US" sz="20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60" name="ZoneTexte 20"/>
          <p:cNvSpPr/>
          <p:nvPr/>
        </p:nvSpPr>
        <p:spPr>
          <a:xfrm>
            <a:off x="180000" y="1531440"/>
            <a:ext cx="914040" cy="820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800" spc="-1" strike="noStrike">
                <a:solidFill>
                  <a:srgbClr val="000000"/>
                </a:solidFill>
                <a:latin typeface="Calibri"/>
              </a:rPr>
              <a:t>A. </a:t>
            </a:r>
            <a:endParaRPr b="0" lang="fr-FR" sz="4800" spc="-1" strike="noStrike">
              <a:latin typeface="Arial"/>
            </a:endParaRPr>
          </a:p>
        </p:txBody>
      </p:sp>
      <p:sp>
        <p:nvSpPr>
          <p:cNvPr id="161" name="ZoneTexte 21"/>
          <p:cNvSpPr/>
          <p:nvPr/>
        </p:nvSpPr>
        <p:spPr>
          <a:xfrm>
            <a:off x="3240000" y="1440000"/>
            <a:ext cx="914040" cy="820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1" lang="fr-FR" sz="4800" spc="-1" strike="noStrike">
                <a:solidFill>
                  <a:srgbClr val="00b050"/>
                </a:solidFill>
                <a:latin typeface="Calibri"/>
              </a:rPr>
              <a:t>B.</a:t>
            </a:r>
            <a:r>
              <a:rPr b="0" lang="fr-FR" sz="4800" spc="-1" strike="noStrike">
                <a:solidFill>
                  <a:srgbClr val="000000"/>
                </a:solidFill>
                <a:latin typeface="Calibri"/>
              </a:rPr>
              <a:t> </a:t>
            </a:r>
            <a:endParaRPr b="0" lang="fr-FR" sz="4800" spc="-1" strike="noStrike">
              <a:latin typeface="Arial"/>
            </a:endParaRPr>
          </a:p>
        </p:txBody>
      </p:sp>
      <p:sp>
        <p:nvSpPr>
          <p:cNvPr id="162" name="ZoneTexte 22"/>
          <p:cNvSpPr/>
          <p:nvPr/>
        </p:nvSpPr>
        <p:spPr>
          <a:xfrm>
            <a:off x="6120000" y="1440000"/>
            <a:ext cx="914040" cy="820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800" spc="-1" strike="noStrike">
                <a:solidFill>
                  <a:srgbClr val="000000"/>
                </a:solidFill>
                <a:latin typeface="Calibri"/>
              </a:rPr>
              <a:t>C. </a:t>
            </a:r>
            <a:endParaRPr b="0" lang="fr-FR" sz="4800" spc="-1" strike="noStrike">
              <a:latin typeface="Arial"/>
            </a:endParaRPr>
          </a:p>
        </p:txBody>
      </p:sp>
      <p:sp>
        <p:nvSpPr>
          <p:cNvPr id="163" name="ZoneTexte 4"/>
          <p:cNvSpPr/>
          <p:nvPr/>
        </p:nvSpPr>
        <p:spPr>
          <a:xfrm>
            <a:off x="180000" y="1531440"/>
            <a:ext cx="914040" cy="820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1" lang="fr-FR" sz="4800" spc="-1" strike="noStrike">
                <a:solidFill>
                  <a:srgbClr val="00b050"/>
                </a:solidFill>
                <a:latin typeface="Calibri"/>
              </a:rPr>
              <a:t>A. </a:t>
            </a:r>
            <a:endParaRPr b="0" lang="fr-FR" sz="4800" spc="-1" strike="noStrike">
              <a:latin typeface="Arial"/>
            </a:endParaRPr>
          </a:p>
        </p:txBody>
      </p:sp>
      <p:sp>
        <p:nvSpPr>
          <p:cNvPr id="164" name="Rectangle 13"/>
          <p:cNvSpPr/>
          <p:nvPr/>
        </p:nvSpPr>
        <p:spPr>
          <a:xfrm>
            <a:off x="6667920" y="1492560"/>
            <a:ext cx="539640" cy="539640"/>
          </a:xfrm>
          <a:prstGeom prst="rect">
            <a:avLst/>
          </a:prstGeom>
          <a:solidFill>
            <a:srgbClr val="92d050"/>
          </a:solidFill>
          <a:ln w="9525"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65" name="Rectangle 14"/>
          <p:cNvSpPr/>
          <p:nvPr/>
        </p:nvSpPr>
        <p:spPr>
          <a:xfrm>
            <a:off x="7209720" y="1492560"/>
            <a:ext cx="539640" cy="539640"/>
          </a:xfrm>
          <a:prstGeom prst="rect">
            <a:avLst/>
          </a:prstGeom>
          <a:solidFill>
            <a:schemeClr val="bg1"/>
          </a:solidFill>
          <a:ln w="9525"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66" name="Rectangle 25"/>
          <p:cNvSpPr/>
          <p:nvPr/>
        </p:nvSpPr>
        <p:spPr>
          <a:xfrm>
            <a:off x="6667920" y="2032560"/>
            <a:ext cx="539640" cy="539640"/>
          </a:xfrm>
          <a:prstGeom prst="rect">
            <a:avLst/>
          </a:prstGeom>
          <a:solidFill>
            <a:srgbClr val="92d050"/>
          </a:solidFill>
          <a:ln w="9525"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67" name="Rectangle 26"/>
          <p:cNvSpPr/>
          <p:nvPr/>
        </p:nvSpPr>
        <p:spPr>
          <a:xfrm>
            <a:off x="7209720" y="2032560"/>
            <a:ext cx="539640" cy="539640"/>
          </a:xfrm>
          <a:prstGeom prst="rect">
            <a:avLst/>
          </a:prstGeom>
          <a:solidFill>
            <a:srgbClr val="92d050"/>
          </a:solidFill>
          <a:ln w="9525"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68" name="Rectangle 39"/>
          <p:cNvSpPr/>
          <p:nvPr/>
        </p:nvSpPr>
        <p:spPr>
          <a:xfrm>
            <a:off x="7747920" y="1492560"/>
            <a:ext cx="539640" cy="539640"/>
          </a:xfrm>
          <a:prstGeom prst="rect">
            <a:avLst/>
          </a:prstGeom>
          <a:solidFill>
            <a:schemeClr val="bg1"/>
          </a:solidFill>
          <a:ln w="9525"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69" name="Rectangle 40"/>
          <p:cNvSpPr/>
          <p:nvPr/>
        </p:nvSpPr>
        <p:spPr>
          <a:xfrm>
            <a:off x="7746120" y="2030760"/>
            <a:ext cx="539640" cy="539640"/>
          </a:xfrm>
          <a:prstGeom prst="rect">
            <a:avLst/>
          </a:prstGeom>
          <a:solidFill>
            <a:schemeClr val="bg1"/>
          </a:solidFill>
          <a:ln w="9525"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70" name="Rectangle 41"/>
          <p:cNvSpPr/>
          <p:nvPr/>
        </p:nvSpPr>
        <p:spPr>
          <a:xfrm>
            <a:off x="8280360" y="1492560"/>
            <a:ext cx="539640" cy="539640"/>
          </a:xfrm>
          <a:prstGeom prst="rect">
            <a:avLst/>
          </a:prstGeom>
          <a:solidFill>
            <a:schemeClr val="bg1"/>
          </a:solidFill>
          <a:ln w="9525"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71" name="Rectangle 42"/>
          <p:cNvSpPr/>
          <p:nvPr/>
        </p:nvSpPr>
        <p:spPr>
          <a:xfrm>
            <a:off x="8278560" y="2030760"/>
            <a:ext cx="539640" cy="539640"/>
          </a:xfrm>
          <a:prstGeom prst="rect">
            <a:avLst/>
          </a:prstGeom>
          <a:solidFill>
            <a:schemeClr val="bg1"/>
          </a:solidFill>
          <a:ln w="9525"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72" name="Rectangle 43"/>
          <p:cNvSpPr/>
          <p:nvPr/>
        </p:nvSpPr>
        <p:spPr>
          <a:xfrm>
            <a:off x="730080" y="1438200"/>
            <a:ext cx="539640" cy="539640"/>
          </a:xfrm>
          <a:prstGeom prst="rect">
            <a:avLst/>
          </a:prstGeom>
          <a:solidFill>
            <a:srgbClr val="92d050"/>
          </a:solidFill>
          <a:ln w="9525"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73" name="Rectangle 44"/>
          <p:cNvSpPr/>
          <p:nvPr/>
        </p:nvSpPr>
        <p:spPr>
          <a:xfrm>
            <a:off x="1271880" y="1438200"/>
            <a:ext cx="539640" cy="539640"/>
          </a:xfrm>
          <a:prstGeom prst="rect">
            <a:avLst/>
          </a:prstGeom>
          <a:solidFill>
            <a:schemeClr val="bg1"/>
          </a:solidFill>
          <a:ln w="9525"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74" name="Rectangle 45"/>
          <p:cNvSpPr/>
          <p:nvPr/>
        </p:nvSpPr>
        <p:spPr>
          <a:xfrm>
            <a:off x="730080" y="1978200"/>
            <a:ext cx="539640" cy="539640"/>
          </a:xfrm>
          <a:prstGeom prst="rect">
            <a:avLst/>
          </a:prstGeom>
          <a:solidFill>
            <a:schemeClr val="bg1"/>
          </a:solidFill>
          <a:ln w="9525"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75" name="Rectangle 46"/>
          <p:cNvSpPr/>
          <p:nvPr/>
        </p:nvSpPr>
        <p:spPr>
          <a:xfrm>
            <a:off x="1271880" y="1978200"/>
            <a:ext cx="539640" cy="539640"/>
          </a:xfrm>
          <a:prstGeom prst="rect">
            <a:avLst/>
          </a:prstGeom>
          <a:solidFill>
            <a:srgbClr val="92d050"/>
          </a:solidFill>
          <a:ln w="9525"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76" name="Rectangle 47"/>
          <p:cNvSpPr/>
          <p:nvPr/>
        </p:nvSpPr>
        <p:spPr>
          <a:xfrm>
            <a:off x="1807920" y="1438200"/>
            <a:ext cx="539640" cy="539640"/>
          </a:xfrm>
          <a:prstGeom prst="rect">
            <a:avLst/>
          </a:prstGeom>
          <a:solidFill>
            <a:schemeClr val="bg1"/>
          </a:solidFill>
          <a:ln w="9525"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77" name="Rectangle 48"/>
          <p:cNvSpPr/>
          <p:nvPr/>
        </p:nvSpPr>
        <p:spPr>
          <a:xfrm>
            <a:off x="1806120" y="1976400"/>
            <a:ext cx="539640" cy="539640"/>
          </a:xfrm>
          <a:prstGeom prst="rect">
            <a:avLst/>
          </a:prstGeom>
          <a:solidFill>
            <a:schemeClr val="bg1"/>
          </a:solidFill>
          <a:ln w="9525"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78" name="Rectangle 49"/>
          <p:cNvSpPr/>
          <p:nvPr/>
        </p:nvSpPr>
        <p:spPr>
          <a:xfrm>
            <a:off x="2340360" y="1438200"/>
            <a:ext cx="539640" cy="539640"/>
          </a:xfrm>
          <a:prstGeom prst="rect">
            <a:avLst/>
          </a:prstGeom>
          <a:solidFill>
            <a:schemeClr val="bg1"/>
          </a:solidFill>
          <a:ln w="9525"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79" name="Rectangle 50"/>
          <p:cNvSpPr/>
          <p:nvPr/>
        </p:nvSpPr>
        <p:spPr>
          <a:xfrm>
            <a:off x="2338560" y="1976400"/>
            <a:ext cx="539640" cy="539640"/>
          </a:xfrm>
          <a:prstGeom prst="rect">
            <a:avLst/>
          </a:prstGeom>
          <a:solidFill>
            <a:schemeClr val="bg1"/>
          </a:solidFill>
          <a:ln w="9525"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80" name="Rectangle 51"/>
          <p:cNvSpPr/>
          <p:nvPr/>
        </p:nvSpPr>
        <p:spPr>
          <a:xfrm>
            <a:off x="3790080" y="1493280"/>
            <a:ext cx="539640" cy="539640"/>
          </a:xfrm>
          <a:prstGeom prst="rect">
            <a:avLst/>
          </a:prstGeom>
          <a:solidFill>
            <a:srgbClr val="92d050"/>
          </a:solidFill>
          <a:ln w="9525"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81" name="Rectangle 52"/>
          <p:cNvSpPr/>
          <p:nvPr/>
        </p:nvSpPr>
        <p:spPr>
          <a:xfrm>
            <a:off x="4331880" y="1493280"/>
            <a:ext cx="539640" cy="539640"/>
          </a:xfrm>
          <a:prstGeom prst="rect">
            <a:avLst/>
          </a:prstGeom>
          <a:solidFill>
            <a:schemeClr val="bg1"/>
          </a:solidFill>
          <a:ln w="9525"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82" name="Rectangle 53"/>
          <p:cNvSpPr/>
          <p:nvPr/>
        </p:nvSpPr>
        <p:spPr>
          <a:xfrm>
            <a:off x="4330080" y="2031480"/>
            <a:ext cx="539640" cy="539640"/>
          </a:xfrm>
          <a:prstGeom prst="rect">
            <a:avLst/>
          </a:prstGeom>
          <a:solidFill>
            <a:schemeClr val="bg1"/>
          </a:solidFill>
          <a:ln w="9525"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83" name="Rectangle 54"/>
          <p:cNvSpPr/>
          <p:nvPr/>
        </p:nvSpPr>
        <p:spPr>
          <a:xfrm>
            <a:off x="3788280" y="2031480"/>
            <a:ext cx="539640" cy="539640"/>
          </a:xfrm>
          <a:prstGeom prst="rect">
            <a:avLst/>
          </a:prstGeom>
          <a:solidFill>
            <a:srgbClr val="92d050"/>
          </a:solidFill>
          <a:ln w="9525"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84" name="Rectangle 55"/>
          <p:cNvSpPr/>
          <p:nvPr/>
        </p:nvSpPr>
        <p:spPr>
          <a:xfrm>
            <a:off x="4867920" y="1493280"/>
            <a:ext cx="539640" cy="539640"/>
          </a:xfrm>
          <a:prstGeom prst="rect">
            <a:avLst/>
          </a:prstGeom>
          <a:solidFill>
            <a:schemeClr val="bg1"/>
          </a:solidFill>
          <a:ln w="9525"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85" name="Rectangle 56"/>
          <p:cNvSpPr/>
          <p:nvPr/>
        </p:nvSpPr>
        <p:spPr>
          <a:xfrm>
            <a:off x="4866120" y="2031480"/>
            <a:ext cx="539640" cy="539640"/>
          </a:xfrm>
          <a:prstGeom prst="rect">
            <a:avLst/>
          </a:prstGeom>
          <a:solidFill>
            <a:schemeClr val="bg1"/>
          </a:solidFill>
          <a:ln w="9525"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86" name="Rectangle 57"/>
          <p:cNvSpPr/>
          <p:nvPr/>
        </p:nvSpPr>
        <p:spPr>
          <a:xfrm>
            <a:off x="5400360" y="1493280"/>
            <a:ext cx="539640" cy="539640"/>
          </a:xfrm>
          <a:prstGeom prst="rect">
            <a:avLst/>
          </a:prstGeom>
          <a:solidFill>
            <a:schemeClr val="bg1"/>
          </a:solidFill>
          <a:ln w="9525"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87" name="Rectangle 58"/>
          <p:cNvSpPr/>
          <p:nvPr/>
        </p:nvSpPr>
        <p:spPr>
          <a:xfrm>
            <a:off x="5398560" y="2031480"/>
            <a:ext cx="539640" cy="539640"/>
          </a:xfrm>
          <a:prstGeom prst="rect">
            <a:avLst/>
          </a:prstGeom>
          <a:solidFill>
            <a:schemeClr val="bg1"/>
          </a:solidFill>
          <a:ln w="9525"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88" name="ZoneTexte 59"/>
          <p:cNvSpPr/>
          <p:nvPr/>
        </p:nvSpPr>
        <p:spPr>
          <a:xfrm>
            <a:off x="7575120" y="2727360"/>
            <a:ext cx="52920" cy="1371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0" rIns="0" tIns="0" bIns="0" anchor="t">
            <a:spAutoFit/>
          </a:bodyPr>
          <a:p>
            <a:pPr>
              <a:lnSpc>
                <a:spcPct val="100000"/>
              </a:lnSpc>
            </a:pPr>
            <a:endParaRPr b="0" lang="fr-FR" sz="36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fr-FR" sz="36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fr-FR" sz="1800" spc="-1" strike="noStrike">
                <a:solidFill>
                  <a:srgbClr val="000000"/>
                </a:solidFill>
                <a:latin typeface="Calibri"/>
              </a:rPr>
              <a:t> 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189" name=""/>
          <p:cNvSpPr/>
          <p:nvPr/>
        </p:nvSpPr>
        <p:spPr>
          <a:xfrm>
            <a:off x="7920000" y="540000"/>
            <a:ext cx="1074600" cy="53460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90" name=""/>
          <p:cNvSpPr/>
          <p:nvPr/>
        </p:nvSpPr>
        <p:spPr>
          <a:xfrm>
            <a:off x="7740000" y="3780000"/>
            <a:ext cx="1254600" cy="53460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91" name=""/>
          <p:cNvSpPr/>
          <p:nvPr/>
        </p:nvSpPr>
        <p:spPr>
          <a:xfrm>
            <a:off x="180000" y="3600360"/>
            <a:ext cx="8820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grpSp>
        <p:nvGrpSpPr>
          <p:cNvPr id="192" name="Groupe 1"/>
          <p:cNvGrpSpPr/>
          <p:nvPr/>
        </p:nvGrpSpPr>
        <p:grpSpPr>
          <a:xfrm>
            <a:off x="90000" y="5980680"/>
            <a:ext cx="9000000" cy="426240"/>
            <a:chOff x="90000" y="5980680"/>
            <a:chExt cx="9000000" cy="426240"/>
          </a:xfrm>
        </p:grpSpPr>
        <p:cxnSp>
          <p:nvCxnSpPr>
            <p:cNvPr id="193" name="Connecteur droit 33"/>
            <p:cNvCxnSpPr/>
            <p:nvPr/>
          </p:nvCxnSpPr>
          <p:spPr>
            <a:xfrm>
              <a:off x="90000" y="6402240"/>
              <a:ext cx="9000360" cy="36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194" name="Connecteur droit 34"/>
            <p:cNvCxnSpPr/>
            <p:nvPr/>
          </p:nvCxnSpPr>
          <p:spPr>
            <a:xfrm>
              <a:off x="93240" y="5980680"/>
              <a:ext cx="360" cy="4219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195" name="Connecteur droit 35"/>
            <p:cNvCxnSpPr/>
            <p:nvPr/>
          </p:nvCxnSpPr>
          <p:spPr>
            <a:xfrm>
              <a:off x="389880" y="6077880"/>
              <a:ext cx="360" cy="3247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196" name="Connecteur droit 36"/>
            <p:cNvCxnSpPr/>
            <p:nvPr/>
          </p:nvCxnSpPr>
          <p:spPr>
            <a:xfrm>
              <a:off x="690120" y="6077880"/>
              <a:ext cx="360" cy="3247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197" name="Connecteur droit 37"/>
            <p:cNvCxnSpPr/>
            <p:nvPr/>
          </p:nvCxnSpPr>
          <p:spPr>
            <a:xfrm>
              <a:off x="990000" y="6077880"/>
              <a:ext cx="360" cy="3247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198" name="Connecteur droit 38"/>
            <p:cNvCxnSpPr/>
            <p:nvPr/>
          </p:nvCxnSpPr>
          <p:spPr>
            <a:xfrm>
              <a:off x="1290240" y="6077880"/>
              <a:ext cx="360" cy="3247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199" name="Connecteur droit 39"/>
            <p:cNvCxnSpPr/>
            <p:nvPr/>
          </p:nvCxnSpPr>
          <p:spPr>
            <a:xfrm>
              <a:off x="1589760" y="6077880"/>
              <a:ext cx="360" cy="3247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200" name="Connecteur droit 40"/>
            <p:cNvCxnSpPr/>
            <p:nvPr/>
          </p:nvCxnSpPr>
          <p:spPr>
            <a:xfrm>
              <a:off x="1890000" y="6077880"/>
              <a:ext cx="360" cy="3247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201" name="Connecteur droit 41"/>
            <p:cNvCxnSpPr/>
            <p:nvPr/>
          </p:nvCxnSpPr>
          <p:spPr>
            <a:xfrm>
              <a:off x="2189880" y="6077880"/>
              <a:ext cx="360" cy="3247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202" name="Connecteur droit 42"/>
            <p:cNvCxnSpPr/>
            <p:nvPr/>
          </p:nvCxnSpPr>
          <p:spPr>
            <a:xfrm>
              <a:off x="2489760" y="6077880"/>
              <a:ext cx="360" cy="3247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203" name="Connecteur droit 43"/>
            <p:cNvCxnSpPr/>
            <p:nvPr/>
          </p:nvCxnSpPr>
          <p:spPr>
            <a:xfrm>
              <a:off x="2790000" y="6077880"/>
              <a:ext cx="360" cy="3247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204" name="Connecteur droit 44"/>
            <p:cNvCxnSpPr/>
            <p:nvPr/>
          </p:nvCxnSpPr>
          <p:spPr>
            <a:xfrm>
              <a:off x="3089880" y="5980680"/>
              <a:ext cx="360" cy="421920"/>
            </a:xfrm>
            <a:prstGeom prst="straightConnector1">
              <a:avLst/>
            </a:prstGeom>
            <a:ln w="38100">
              <a:solidFill>
                <a:srgbClr val="000000"/>
              </a:solidFill>
            </a:ln>
          </p:spPr>
        </p:cxnSp>
        <p:cxnSp>
          <p:nvCxnSpPr>
            <p:cNvPr id="205" name="Connecteur droit 45"/>
            <p:cNvCxnSpPr/>
            <p:nvPr/>
          </p:nvCxnSpPr>
          <p:spPr>
            <a:xfrm>
              <a:off x="3389760" y="6077880"/>
              <a:ext cx="360" cy="3247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206" name="Connecteur droit 46"/>
            <p:cNvCxnSpPr/>
            <p:nvPr/>
          </p:nvCxnSpPr>
          <p:spPr>
            <a:xfrm>
              <a:off x="3689640" y="6077880"/>
              <a:ext cx="360" cy="3247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207" name="Connecteur droit 47"/>
            <p:cNvCxnSpPr/>
            <p:nvPr/>
          </p:nvCxnSpPr>
          <p:spPr>
            <a:xfrm>
              <a:off x="3989880" y="6077880"/>
              <a:ext cx="360" cy="3247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208" name="Connecteur droit 48"/>
            <p:cNvCxnSpPr/>
            <p:nvPr/>
          </p:nvCxnSpPr>
          <p:spPr>
            <a:xfrm>
              <a:off x="4289760" y="6077880"/>
              <a:ext cx="360" cy="3247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209" name="Connecteur droit 49"/>
            <p:cNvCxnSpPr/>
            <p:nvPr/>
          </p:nvCxnSpPr>
          <p:spPr>
            <a:xfrm>
              <a:off x="4589640" y="6077880"/>
              <a:ext cx="360" cy="3247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210" name="Connecteur droit 50"/>
            <p:cNvCxnSpPr/>
            <p:nvPr/>
          </p:nvCxnSpPr>
          <p:spPr>
            <a:xfrm>
              <a:off x="4889880" y="6077880"/>
              <a:ext cx="360" cy="3247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211" name="Connecteur droit 51"/>
            <p:cNvCxnSpPr/>
            <p:nvPr/>
          </p:nvCxnSpPr>
          <p:spPr>
            <a:xfrm>
              <a:off x="5189760" y="6077880"/>
              <a:ext cx="360" cy="3247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212" name="Connecteur droit 52"/>
            <p:cNvCxnSpPr/>
            <p:nvPr/>
          </p:nvCxnSpPr>
          <p:spPr>
            <a:xfrm>
              <a:off x="5489640" y="6077880"/>
              <a:ext cx="360" cy="3247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213" name="Connecteur droit 53"/>
            <p:cNvCxnSpPr/>
            <p:nvPr/>
          </p:nvCxnSpPr>
          <p:spPr>
            <a:xfrm>
              <a:off x="5789880" y="6077880"/>
              <a:ext cx="360" cy="3247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214" name="Connecteur droit 54"/>
            <p:cNvCxnSpPr/>
            <p:nvPr/>
          </p:nvCxnSpPr>
          <p:spPr>
            <a:xfrm>
              <a:off x="6083280" y="5985360"/>
              <a:ext cx="360" cy="421920"/>
            </a:xfrm>
            <a:prstGeom prst="straightConnector1">
              <a:avLst/>
            </a:prstGeom>
            <a:ln w="38100">
              <a:solidFill>
                <a:srgbClr val="000000"/>
              </a:solidFill>
            </a:ln>
          </p:spPr>
        </p:cxnSp>
        <p:cxnSp>
          <p:nvCxnSpPr>
            <p:cNvPr id="215" name="Connecteur droit 55"/>
            <p:cNvCxnSpPr/>
            <p:nvPr/>
          </p:nvCxnSpPr>
          <p:spPr>
            <a:xfrm>
              <a:off x="6390000" y="6077880"/>
              <a:ext cx="360" cy="3247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216" name="Connecteur droit 56"/>
            <p:cNvCxnSpPr/>
            <p:nvPr/>
          </p:nvCxnSpPr>
          <p:spPr>
            <a:xfrm>
              <a:off x="6689880" y="6077880"/>
              <a:ext cx="360" cy="3247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217" name="Connecteur droit 57"/>
            <p:cNvCxnSpPr/>
            <p:nvPr/>
          </p:nvCxnSpPr>
          <p:spPr>
            <a:xfrm>
              <a:off x="6989760" y="6077880"/>
              <a:ext cx="360" cy="3247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218" name="Connecteur droit 58"/>
            <p:cNvCxnSpPr/>
            <p:nvPr/>
          </p:nvCxnSpPr>
          <p:spPr>
            <a:xfrm>
              <a:off x="7290000" y="6077880"/>
              <a:ext cx="360" cy="3247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219" name="Connecteur droit 59"/>
            <p:cNvCxnSpPr/>
            <p:nvPr/>
          </p:nvCxnSpPr>
          <p:spPr>
            <a:xfrm>
              <a:off x="7589880" y="6077880"/>
              <a:ext cx="360" cy="3247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220" name="Connecteur droit 60"/>
            <p:cNvCxnSpPr/>
            <p:nvPr/>
          </p:nvCxnSpPr>
          <p:spPr>
            <a:xfrm>
              <a:off x="7889760" y="6077880"/>
              <a:ext cx="360" cy="3247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221" name="Connecteur droit 61"/>
            <p:cNvCxnSpPr/>
            <p:nvPr/>
          </p:nvCxnSpPr>
          <p:spPr>
            <a:xfrm>
              <a:off x="8190000" y="6077880"/>
              <a:ext cx="360" cy="3247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222" name="Connecteur droit 62"/>
            <p:cNvCxnSpPr/>
            <p:nvPr/>
          </p:nvCxnSpPr>
          <p:spPr>
            <a:xfrm>
              <a:off x="8489880" y="6077880"/>
              <a:ext cx="360" cy="3247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223" name="Connecteur droit 63"/>
            <p:cNvCxnSpPr/>
            <p:nvPr/>
          </p:nvCxnSpPr>
          <p:spPr>
            <a:xfrm>
              <a:off x="8790120" y="6077880"/>
              <a:ext cx="360" cy="3247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224" name="Connecteur droit 64"/>
            <p:cNvCxnSpPr/>
            <p:nvPr/>
          </p:nvCxnSpPr>
          <p:spPr>
            <a:xfrm>
              <a:off x="9090000" y="5985360"/>
              <a:ext cx="360" cy="4219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</p:grpSp>
      <p:sp>
        <p:nvSpPr>
          <p:cNvPr id="225" name="ZoneTexte 16"/>
          <p:cNvSpPr/>
          <p:nvPr/>
        </p:nvSpPr>
        <p:spPr>
          <a:xfrm>
            <a:off x="2912400" y="5586120"/>
            <a:ext cx="328320" cy="456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400" spc="-1" strike="noStrike">
                <a:solidFill>
                  <a:srgbClr val="000000"/>
                </a:solidFill>
                <a:latin typeface="Calibri"/>
              </a:rPr>
              <a:t>1</a:t>
            </a:r>
            <a:endParaRPr b="0" lang="fr-FR" sz="2400" spc="-1" strike="noStrike">
              <a:latin typeface="Arial"/>
            </a:endParaRPr>
          </a:p>
        </p:txBody>
      </p:sp>
      <p:sp>
        <p:nvSpPr>
          <p:cNvPr id="226" name="ZoneTexte 17"/>
          <p:cNvSpPr/>
          <p:nvPr/>
        </p:nvSpPr>
        <p:spPr>
          <a:xfrm>
            <a:off x="5907600" y="5586120"/>
            <a:ext cx="393120" cy="456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400" spc="-1" strike="noStrike">
                <a:solidFill>
                  <a:srgbClr val="000000"/>
                </a:solidFill>
                <a:latin typeface="Calibri"/>
              </a:rPr>
              <a:t>2</a:t>
            </a:r>
            <a:endParaRPr b="0" lang="fr-FR" sz="2400" spc="-1" strike="noStrike">
              <a:latin typeface="Arial"/>
            </a:endParaRPr>
          </a:p>
        </p:txBody>
      </p:sp>
      <p:sp>
        <p:nvSpPr>
          <p:cNvPr id="227" name="ZoneTexte 18"/>
          <p:cNvSpPr/>
          <p:nvPr/>
        </p:nvSpPr>
        <p:spPr>
          <a:xfrm>
            <a:off x="32400" y="5586120"/>
            <a:ext cx="328320" cy="456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400" spc="-1" strike="noStrike">
                <a:solidFill>
                  <a:srgbClr val="000000"/>
                </a:solidFill>
                <a:latin typeface="Calibri"/>
              </a:rPr>
              <a:t>0</a:t>
            </a:r>
            <a:endParaRPr b="0" lang="fr-FR" sz="2400" spc="-1" strike="noStrike">
              <a:latin typeface="Arial"/>
            </a:endParaRPr>
          </a:p>
        </p:txBody>
      </p:sp>
      <p:sp>
        <p:nvSpPr>
          <p:cNvPr id="228" name="ZoneTexte 19"/>
          <p:cNvSpPr/>
          <p:nvPr/>
        </p:nvSpPr>
        <p:spPr>
          <a:xfrm>
            <a:off x="8816400" y="5586120"/>
            <a:ext cx="328320" cy="456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400" spc="-1" strike="noStrike">
                <a:solidFill>
                  <a:srgbClr val="000000"/>
                </a:solidFill>
                <a:latin typeface="Calibri"/>
              </a:rPr>
              <a:t>3</a:t>
            </a:r>
            <a:endParaRPr b="0" lang="fr-FR" sz="2400" spc="-1" strike="noStrike">
              <a:latin typeface="Arial"/>
            </a:endParaRPr>
          </a:p>
        </p:txBody>
      </p:sp>
      <mc:AlternateContent>
        <mc:Choice xmlns:a14="http://schemas.microsoft.com/office/drawing/2010/main" Requires="a14">
          <p:sp>
            <p:nvSpPr>
              <p:cNvPr id="229" name="ZoneTexte 23"/>
              <p:cNvSpPr txBox="1"/>
              <p:nvPr/>
            </p:nvSpPr>
            <p:spPr>
              <a:xfrm>
                <a:off x="900000" y="3966120"/>
                <a:ext cx="1539000" cy="108000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r>
                      <m:t xml:space="preserve">2,7</m:t>
                    </m:r>
                    <m:r>
                      <m:t xml:space="preserve">=</m:t>
                    </m:r>
                    <m:f>
                      <m:num>
                        <m:r>
                          <m:t xml:space="preserve">27</m:t>
                        </m:r>
                      </m:num>
                      <m:den>
                        <m:r>
                          <m:t xml:space="preserve">10</m:t>
                        </m:r>
                      </m:den>
                    </m:f>
                  </m:oMath>
                </a14:m>
              </a:p>
            </p:txBody>
          </p:sp>
        </mc:Choice>
        <mc:Fallback/>
      </mc:AlternateContent>
      <mc:AlternateContent>
        <mc:Choice xmlns:a14="http://schemas.microsoft.com/office/drawing/2010/main" Requires="a14">
          <p:sp>
            <p:nvSpPr>
              <p:cNvPr id="230" name="ZoneTexte 24"/>
              <p:cNvSpPr txBox="1"/>
              <p:nvPr/>
            </p:nvSpPr>
            <p:spPr>
              <a:xfrm>
                <a:off x="5040000" y="4146120"/>
                <a:ext cx="1672920" cy="107928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r>
                      <m:t xml:space="preserve">2</m:t>
                    </m:r>
                    <m:r>
                      <m:t xml:space="preserve">&lt;</m:t>
                    </m:r>
                    <m:f>
                      <m:num>
                        <m:r>
                          <m:t xml:space="preserve">27</m:t>
                        </m:r>
                      </m:num>
                      <m:den>
                        <m:r>
                          <m:t xml:space="preserve">10</m:t>
                        </m:r>
                      </m:den>
                    </m:f>
                    <m:r>
                      <m:t xml:space="preserve">&lt;</m:t>
                    </m:r>
                    <m:r>
                      <m:t xml:space="preserve">3</m:t>
                    </m:r>
                  </m:oMath>
                </a14:m>
              </a:p>
            </p:txBody>
          </p:sp>
        </mc:Choice>
        <mc:Fallback/>
      </mc:AlternateContent>
      <mc:AlternateContent>
        <mc:Choice xmlns:a14="http://schemas.microsoft.com/office/drawing/2010/main" Requires="a14">
          <p:sp>
            <p:nvSpPr>
              <p:cNvPr id="231" name="ZoneTexte 25"/>
              <p:cNvSpPr txBox="1"/>
              <p:nvPr/>
            </p:nvSpPr>
            <p:spPr>
              <a:xfrm>
                <a:off x="8002800" y="5310000"/>
                <a:ext cx="281160" cy="54000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f>
                      <m:num>
                        <m:r>
                          <m:t xml:space="preserve">27</m:t>
                        </m:r>
                      </m:num>
                      <m:den>
                        <m:r>
                          <m:t xml:space="preserve">10</m:t>
                        </m:r>
                      </m:den>
                    </m:f>
                  </m:oMath>
                </a14:m>
              </a:p>
            </p:txBody>
          </p:sp>
        </mc:Choice>
        <mc:Fallback/>
      </mc:AlternateContent>
      <p:sp>
        <p:nvSpPr>
          <p:cNvPr id="232" name=""/>
          <p:cNvSpPr/>
          <p:nvPr/>
        </p:nvSpPr>
        <p:spPr>
          <a:xfrm>
            <a:off x="8190000" y="5862240"/>
            <a:ext cx="0" cy="540000"/>
          </a:xfrm>
          <a:prstGeom prst="line">
            <a:avLst/>
          </a:prstGeom>
          <a:ln w="36000">
            <a:solidFill>
              <a:srgbClr val="c9211e"/>
            </a:solidFill>
            <a:round/>
          </a:ln>
        </p:spPr>
        <p:style>
          <a:lnRef idx="0"/>
          <a:fillRef idx="0"/>
          <a:effectRef idx="0"/>
          <a:fontRef idx="minor"/>
        </p:style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8" dur="indefinite" restart="never" nodeType="tmRoot">
          <p:childTnLst>
            <p:seq>
              <p:cTn id="9" dur="indefinite" nodeType="mainSeq">
                <p:childTnLst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4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9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PlaceHolder 1"/>
          <p:cNvSpPr>
            <a:spLocks noGrp="1"/>
          </p:cNvSpPr>
          <p:nvPr>
            <p:ph type="title"/>
          </p:nvPr>
        </p:nvSpPr>
        <p:spPr>
          <a:xfrm>
            <a:off x="545040" y="453240"/>
            <a:ext cx="7886520" cy="134424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/>
          </a:bodyPr>
          <a:p>
            <a:pPr indent="0">
              <a:lnSpc>
                <a:spcPct val="90000"/>
              </a:lnSpc>
              <a:buNone/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Si                                 est l’unité, quelle figure représente un tiers ? </a:t>
            </a:r>
            <a:endParaRPr b="0" lang="en-US" sz="36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34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3/5</a:t>
            </a:r>
            <a:endParaRPr b="0" lang="en-US" sz="20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35" name="ZoneTexte 20"/>
          <p:cNvSpPr/>
          <p:nvPr/>
        </p:nvSpPr>
        <p:spPr>
          <a:xfrm>
            <a:off x="216000" y="2028960"/>
            <a:ext cx="683280" cy="5774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Calibri"/>
              </a:rPr>
              <a:t>A. 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236" name="ZoneTexte 21"/>
          <p:cNvSpPr/>
          <p:nvPr/>
        </p:nvSpPr>
        <p:spPr>
          <a:xfrm>
            <a:off x="3225240" y="1800000"/>
            <a:ext cx="914040" cy="820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Calibri"/>
              </a:rPr>
              <a:t>B.</a:t>
            </a:r>
            <a:r>
              <a:rPr b="0" lang="fr-FR" sz="4800" spc="-1" strike="noStrike">
                <a:solidFill>
                  <a:srgbClr val="000000"/>
                </a:solidFill>
                <a:latin typeface="Calibri"/>
              </a:rPr>
              <a:t> </a:t>
            </a:r>
            <a:endParaRPr b="0" lang="fr-FR" sz="4800" spc="-1" strike="noStrike">
              <a:latin typeface="Arial"/>
            </a:endParaRPr>
          </a:p>
        </p:txBody>
      </p:sp>
      <p:sp>
        <p:nvSpPr>
          <p:cNvPr id="237" name="ZoneTexte 22"/>
          <p:cNvSpPr/>
          <p:nvPr/>
        </p:nvSpPr>
        <p:spPr>
          <a:xfrm>
            <a:off x="6119280" y="1800000"/>
            <a:ext cx="592920" cy="820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Calibri"/>
              </a:rPr>
              <a:t>C.</a:t>
            </a:r>
            <a:r>
              <a:rPr b="0" lang="fr-FR" sz="4800" spc="-1" strike="noStrike">
                <a:solidFill>
                  <a:srgbClr val="000000"/>
                </a:solidFill>
                <a:latin typeface="Calibri"/>
              </a:rPr>
              <a:t> </a:t>
            </a:r>
            <a:endParaRPr b="0" lang="fr-FR" sz="4800" spc="-1" strike="noStrike">
              <a:latin typeface="Arial"/>
            </a:endParaRPr>
          </a:p>
        </p:txBody>
      </p:sp>
      <p:grpSp>
        <p:nvGrpSpPr>
          <p:cNvPr id="238" name="Groupe 17"/>
          <p:cNvGrpSpPr/>
          <p:nvPr/>
        </p:nvGrpSpPr>
        <p:grpSpPr>
          <a:xfrm>
            <a:off x="719280" y="1800000"/>
            <a:ext cx="2180160" cy="1080000"/>
            <a:chOff x="719280" y="1800000"/>
            <a:chExt cx="2180160" cy="1080000"/>
          </a:xfrm>
        </p:grpSpPr>
        <p:sp>
          <p:nvSpPr>
            <p:cNvPr id="239" name="Organigramme : Extraire 5"/>
            <p:cNvSpPr/>
            <p:nvPr/>
          </p:nvSpPr>
          <p:spPr>
            <a:xfrm>
              <a:off x="1967760" y="2080800"/>
              <a:ext cx="625320" cy="537480"/>
            </a:xfrm>
            <a:prstGeom prst="flowChartExtract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240" name="Organigramme : Extraire 7"/>
            <p:cNvSpPr/>
            <p:nvPr/>
          </p:nvSpPr>
          <p:spPr>
            <a:xfrm rot="3621600">
              <a:off x="1733040" y="1944000"/>
              <a:ext cx="626040" cy="537120"/>
            </a:xfrm>
            <a:prstGeom prst="flowChartExtract">
              <a:avLst/>
            </a:prstGeom>
            <a:solidFill>
              <a:srgbClr val="ff9933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241" name="Organigramme : Extraire 11"/>
            <p:cNvSpPr/>
            <p:nvPr/>
          </p:nvSpPr>
          <p:spPr>
            <a:xfrm>
              <a:off x="1344960" y="2079720"/>
              <a:ext cx="625320" cy="537480"/>
            </a:xfrm>
            <a:prstGeom prst="flowChartExtract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242" name="Organigramme : Extraire 12"/>
            <p:cNvSpPr/>
            <p:nvPr/>
          </p:nvSpPr>
          <p:spPr>
            <a:xfrm rot="3621600">
              <a:off x="1110240" y="1936080"/>
              <a:ext cx="626040" cy="537120"/>
            </a:xfrm>
            <a:prstGeom prst="flowChartExtract">
              <a:avLst/>
            </a:prstGeom>
            <a:solidFill>
              <a:srgbClr val="ff9933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243" name="Organigramme : Extraire 13"/>
            <p:cNvSpPr/>
            <p:nvPr/>
          </p:nvSpPr>
          <p:spPr>
            <a:xfrm rot="18019800">
              <a:off x="2196720" y="1949400"/>
              <a:ext cx="626040" cy="536760"/>
            </a:xfrm>
            <a:prstGeom prst="flowChartExtract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244" name="Organigramme : Extraire 14"/>
            <p:cNvSpPr/>
            <p:nvPr/>
          </p:nvSpPr>
          <p:spPr>
            <a:xfrm rot="7218000">
              <a:off x="795960" y="2205360"/>
              <a:ext cx="625680" cy="537120"/>
            </a:xfrm>
            <a:prstGeom prst="flowChartExtract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</p:grpSp>
      <p:grpSp>
        <p:nvGrpSpPr>
          <p:cNvPr id="245" name="Groupe 18"/>
          <p:cNvGrpSpPr/>
          <p:nvPr/>
        </p:nvGrpSpPr>
        <p:grpSpPr>
          <a:xfrm>
            <a:off x="3599280" y="1800000"/>
            <a:ext cx="2181960" cy="1080000"/>
            <a:chOff x="3599280" y="1800000"/>
            <a:chExt cx="2181960" cy="1080000"/>
          </a:xfrm>
        </p:grpSpPr>
        <p:sp>
          <p:nvSpPr>
            <p:cNvPr id="246" name="Organigramme : Extraire 19"/>
            <p:cNvSpPr/>
            <p:nvPr/>
          </p:nvSpPr>
          <p:spPr>
            <a:xfrm>
              <a:off x="4848480" y="2080800"/>
              <a:ext cx="626040" cy="537480"/>
            </a:xfrm>
            <a:prstGeom prst="flowChartExtract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247" name="Organigramme : Extraire 23"/>
            <p:cNvSpPr/>
            <p:nvPr/>
          </p:nvSpPr>
          <p:spPr>
            <a:xfrm rot="3619200">
              <a:off x="4613760" y="1944000"/>
              <a:ext cx="626040" cy="537120"/>
            </a:xfrm>
            <a:prstGeom prst="flowChartExtract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248" name="Organigramme : Extraire 24"/>
            <p:cNvSpPr/>
            <p:nvPr/>
          </p:nvSpPr>
          <p:spPr>
            <a:xfrm>
              <a:off x="4225320" y="2079720"/>
              <a:ext cx="625680" cy="537480"/>
            </a:xfrm>
            <a:prstGeom prst="flowChartExtract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249" name="Organigramme : Extraire 25"/>
            <p:cNvSpPr/>
            <p:nvPr/>
          </p:nvSpPr>
          <p:spPr>
            <a:xfrm rot="3619200">
              <a:off x="3990600" y="1936080"/>
              <a:ext cx="626040" cy="537480"/>
            </a:xfrm>
            <a:prstGeom prst="flowChartExtract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250" name="Organigramme : Extraire 26"/>
            <p:cNvSpPr/>
            <p:nvPr/>
          </p:nvSpPr>
          <p:spPr>
            <a:xfrm rot="18021000">
              <a:off x="5077800" y="1949400"/>
              <a:ext cx="626040" cy="537480"/>
            </a:xfrm>
            <a:prstGeom prst="flowChartExtract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251" name="Organigramme : Extraire 27"/>
            <p:cNvSpPr/>
            <p:nvPr/>
          </p:nvSpPr>
          <p:spPr>
            <a:xfrm rot="7219800">
              <a:off x="3675960" y="2205360"/>
              <a:ext cx="626040" cy="537120"/>
            </a:xfrm>
            <a:prstGeom prst="flowChartExtract">
              <a:avLst/>
            </a:prstGeom>
            <a:solidFill>
              <a:srgbClr val="ff9933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</p:grpSp>
      <p:grpSp>
        <p:nvGrpSpPr>
          <p:cNvPr id="252" name="Groupe 28"/>
          <p:cNvGrpSpPr/>
          <p:nvPr/>
        </p:nvGrpSpPr>
        <p:grpSpPr>
          <a:xfrm>
            <a:off x="6479280" y="1800000"/>
            <a:ext cx="2181960" cy="1080000"/>
            <a:chOff x="6479280" y="1800000"/>
            <a:chExt cx="2181960" cy="1080000"/>
          </a:xfrm>
        </p:grpSpPr>
        <p:sp>
          <p:nvSpPr>
            <p:cNvPr id="253" name="Organigramme : Extraire 29"/>
            <p:cNvSpPr/>
            <p:nvPr/>
          </p:nvSpPr>
          <p:spPr>
            <a:xfrm>
              <a:off x="7728480" y="2080800"/>
              <a:ext cx="626040" cy="537480"/>
            </a:xfrm>
            <a:prstGeom prst="flowChartExtract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254" name="Organigramme : Extraire 30"/>
            <p:cNvSpPr/>
            <p:nvPr/>
          </p:nvSpPr>
          <p:spPr>
            <a:xfrm rot="3619200">
              <a:off x="7493760" y="1944000"/>
              <a:ext cx="626040" cy="537120"/>
            </a:xfrm>
            <a:prstGeom prst="flowChartExtract">
              <a:avLst/>
            </a:prstGeom>
            <a:solidFill>
              <a:srgbClr val="ff9933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255" name="Organigramme : Extraire 31"/>
            <p:cNvSpPr/>
            <p:nvPr/>
          </p:nvSpPr>
          <p:spPr>
            <a:xfrm>
              <a:off x="7105320" y="2079720"/>
              <a:ext cx="625680" cy="537480"/>
            </a:xfrm>
            <a:prstGeom prst="flowChartExtract">
              <a:avLst/>
            </a:prstGeom>
            <a:solidFill>
              <a:srgbClr val="ff9933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256" name="Organigramme : Extraire 32"/>
            <p:cNvSpPr/>
            <p:nvPr/>
          </p:nvSpPr>
          <p:spPr>
            <a:xfrm rot="3619200">
              <a:off x="6870600" y="1936080"/>
              <a:ext cx="626040" cy="537480"/>
            </a:xfrm>
            <a:prstGeom prst="flowChartExtract">
              <a:avLst/>
            </a:prstGeom>
            <a:solidFill>
              <a:srgbClr val="ff9933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257" name="Organigramme : Extraire 33"/>
            <p:cNvSpPr/>
            <p:nvPr/>
          </p:nvSpPr>
          <p:spPr>
            <a:xfrm rot="18021000">
              <a:off x="7957800" y="1949400"/>
              <a:ext cx="626040" cy="537480"/>
            </a:xfrm>
            <a:prstGeom prst="flowChartExtract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258" name="Organigramme : Extraire 34"/>
            <p:cNvSpPr/>
            <p:nvPr/>
          </p:nvSpPr>
          <p:spPr>
            <a:xfrm rot="7219800">
              <a:off x="6555960" y="2205360"/>
              <a:ext cx="626040" cy="537120"/>
            </a:xfrm>
            <a:prstGeom prst="flowChartExtract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</p:grpSp>
      <p:grpSp>
        <p:nvGrpSpPr>
          <p:cNvPr id="259" name="Groupe 3"/>
          <p:cNvGrpSpPr/>
          <p:nvPr/>
        </p:nvGrpSpPr>
        <p:grpSpPr>
          <a:xfrm>
            <a:off x="1262160" y="56520"/>
            <a:ext cx="2916000" cy="1443240"/>
            <a:chOff x="1262160" y="56520"/>
            <a:chExt cx="2916000" cy="1443240"/>
          </a:xfrm>
        </p:grpSpPr>
        <p:sp>
          <p:nvSpPr>
            <p:cNvPr id="260" name="Organigramme : Extraire 4"/>
            <p:cNvSpPr/>
            <p:nvPr/>
          </p:nvSpPr>
          <p:spPr>
            <a:xfrm>
              <a:off x="2931480" y="431640"/>
              <a:ext cx="836640" cy="718200"/>
            </a:xfrm>
            <a:prstGeom prst="flowChartExtract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261" name="Organigramme : Extraire 6"/>
            <p:cNvSpPr/>
            <p:nvPr/>
          </p:nvSpPr>
          <p:spPr>
            <a:xfrm rot="3618600">
              <a:off x="2618280" y="249120"/>
              <a:ext cx="836640" cy="718200"/>
            </a:xfrm>
            <a:prstGeom prst="flowChartExtract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262" name="Organigramme : Extraire 8"/>
            <p:cNvSpPr/>
            <p:nvPr/>
          </p:nvSpPr>
          <p:spPr>
            <a:xfrm>
              <a:off x="2098800" y="429840"/>
              <a:ext cx="836640" cy="718200"/>
            </a:xfrm>
            <a:prstGeom prst="flowChartExtract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263" name="Organigramme : Extraire 9"/>
            <p:cNvSpPr/>
            <p:nvPr/>
          </p:nvSpPr>
          <p:spPr>
            <a:xfrm rot="3618600">
              <a:off x="1785600" y="238680"/>
              <a:ext cx="836640" cy="718200"/>
            </a:xfrm>
            <a:prstGeom prst="flowChartExtract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264" name="Organigramme : Extraire 10"/>
            <p:cNvSpPr/>
            <p:nvPr/>
          </p:nvSpPr>
          <p:spPr>
            <a:xfrm rot="18019800">
              <a:off x="3238200" y="255600"/>
              <a:ext cx="836640" cy="718200"/>
            </a:xfrm>
            <a:prstGeom prst="flowChartExtract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265" name="Organigramme : Extraire 15"/>
            <p:cNvSpPr/>
            <p:nvPr/>
          </p:nvSpPr>
          <p:spPr>
            <a:xfrm rot="7218600">
              <a:off x="1364760" y="598320"/>
              <a:ext cx="836640" cy="718200"/>
            </a:xfrm>
            <a:prstGeom prst="flowChartExtract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</p:grpSp>
      <p:sp>
        <p:nvSpPr>
          <p:cNvPr id="266" name=""/>
          <p:cNvSpPr/>
          <p:nvPr/>
        </p:nvSpPr>
        <p:spPr>
          <a:xfrm>
            <a:off x="7920000" y="540000"/>
            <a:ext cx="1074600" cy="53460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267" name=""/>
          <p:cNvSpPr/>
          <p:nvPr/>
        </p:nvSpPr>
        <p:spPr>
          <a:xfrm>
            <a:off x="7740000" y="3780000"/>
            <a:ext cx="1254600" cy="53460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268" name=""/>
          <p:cNvSpPr/>
          <p:nvPr/>
        </p:nvSpPr>
        <p:spPr>
          <a:xfrm>
            <a:off x="180000" y="3600360"/>
            <a:ext cx="8820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269" name="Titre 4"/>
          <p:cNvSpPr txBox="1"/>
          <p:nvPr/>
        </p:nvSpPr>
        <p:spPr>
          <a:xfrm>
            <a:off x="180000" y="3780000"/>
            <a:ext cx="7380000" cy="90000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73000"/>
          </a:bodyPr>
          <a:p>
            <a:pPr>
              <a:lnSpc>
                <a:spcPct val="9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Écris </a:t>
            </a:r>
            <a:r>
              <a:rPr b="1" lang="fr-FR" sz="3600" spc="-1" strike="noStrike">
                <a:solidFill>
                  <a:srgbClr val="000000"/>
                </a:solidFill>
                <a:latin typeface="Calibri"/>
              </a:rPr>
              <a:t>0,3</a:t>
            </a: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 sous la forme d’une fraction décimale puis encadre la entre deux nombres entiers consécutifs.</a:t>
            </a:r>
            <a:endParaRPr b="0" lang="en-US" sz="3600" spc="-1" strike="noStrike">
              <a:solidFill>
                <a:srgbClr val="000000"/>
              </a:solidFill>
              <a:latin typeface="Calibri"/>
            </a:endParaRPr>
          </a:p>
        </p:txBody>
      </p:sp>
      <mc:AlternateContent>
        <mc:Choice xmlns:a14="http://schemas.microsoft.com/office/drawing/2010/main" Requires="a14">
          <p:sp>
            <p:nvSpPr>
              <p:cNvPr id="270" name="ZoneTexte 26"/>
              <p:cNvSpPr txBox="1"/>
              <p:nvPr/>
            </p:nvSpPr>
            <p:spPr>
              <a:xfrm>
                <a:off x="900000" y="4680000"/>
                <a:ext cx="1405800" cy="108000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r>
                      <m:t xml:space="preserve">0,3</m:t>
                    </m:r>
                    <m:r>
                      <m:t xml:space="preserve">=</m:t>
                    </m:r>
                    <m:f>
                      <m:num>
                        <m:r>
                          <m:t xml:space="preserve">...</m:t>
                        </m:r>
                      </m:num>
                      <m:den>
                        <m:r>
                          <m:t xml:space="preserve">...</m:t>
                        </m:r>
                      </m:den>
                    </m:f>
                  </m:oMath>
                </a14:m>
              </a:p>
            </p:txBody>
          </p:sp>
        </mc:Choice>
        <mc:Fallback/>
      </mc:AlternateContent>
      <mc:AlternateContent>
        <mc:Choice xmlns:a14="http://schemas.microsoft.com/office/drawing/2010/main" Requires="a14">
          <p:sp>
            <p:nvSpPr>
              <p:cNvPr id="271" name="ZoneTexte 27"/>
              <p:cNvSpPr txBox="1"/>
              <p:nvPr/>
            </p:nvSpPr>
            <p:spPr>
              <a:xfrm>
                <a:off x="5040000" y="4860000"/>
                <a:ext cx="1922400" cy="107928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r>
                      <m:t xml:space="preserve">...</m:t>
                    </m:r>
                    <m:r>
                      <m:t xml:space="preserve">&lt;</m:t>
                    </m:r>
                    <m:f>
                      <m:num>
                        <m:r>
                          <m:t xml:space="preserve">...</m:t>
                        </m:r>
                      </m:num>
                      <m:den>
                        <m:r>
                          <m:t xml:space="preserve">10</m:t>
                        </m:r>
                      </m:den>
                    </m:f>
                    <m:r>
                      <m:t xml:space="preserve">&lt;</m:t>
                    </m:r>
                    <m:r>
                      <m:t xml:space="preserve">..</m:t>
                    </m:r>
                    <m:r>
                      <m:t xml:space="preserve">.</m:t>
                    </m:r>
                  </m:oMath>
                </a14:m>
              </a:p>
            </p:txBody>
          </p:sp>
        </mc:Choice>
        <mc:Fallback/>
      </mc:AlternateContent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PlaceHolder 1"/>
          <p:cNvSpPr>
            <a:spLocks noGrp="1"/>
          </p:cNvSpPr>
          <p:nvPr>
            <p:ph type="title"/>
          </p:nvPr>
        </p:nvSpPr>
        <p:spPr>
          <a:xfrm>
            <a:off x="545040" y="453240"/>
            <a:ext cx="7886520" cy="60336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/>
          </a:bodyPr>
          <a:p>
            <a:pPr indent="0">
              <a:lnSpc>
                <a:spcPct val="90000"/>
              </a:lnSpc>
              <a:buNone/>
            </a:pPr>
            <a:r>
              <a:rPr b="0" lang="fr-FR" sz="3600" spc="-1" strike="noStrike">
                <a:solidFill>
                  <a:srgbClr val="c00000"/>
                </a:solidFill>
                <a:latin typeface="Calibri"/>
              </a:rPr>
              <a:t>Correction</a:t>
            </a:r>
            <a:endParaRPr b="0" lang="en-US" sz="36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73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3/5</a:t>
            </a:r>
            <a:endParaRPr b="0" lang="en-US" sz="20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74" name="ZoneTexte 20"/>
          <p:cNvSpPr/>
          <p:nvPr/>
        </p:nvSpPr>
        <p:spPr>
          <a:xfrm>
            <a:off x="167040" y="1879200"/>
            <a:ext cx="914040" cy="820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800" spc="-1" strike="noStrike">
                <a:solidFill>
                  <a:srgbClr val="000000"/>
                </a:solidFill>
                <a:latin typeface="Calibri"/>
              </a:rPr>
              <a:t>A. </a:t>
            </a:r>
            <a:endParaRPr b="0" lang="fr-FR" sz="4800" spc="-1" strike="noStrike">
              <a:latin typeface="Arial"/>
            </a:endParaRPr>
          </a:p>
        </p:txBody>
      </p:sp>
      <p:sp>
        <p:nvSpPr>
          <p:cNvPr id="275" name="ZoneTexte 21"/>
          <p:cNvSpPr/>
          <p:nvPr/>
        </p:nvSpPr>
        <p:spPr>
          <a:xfrm>
            <a:off x="3061080" y="1879200"/>
            <a:ext cx="914040" cy="820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800" spc="-1" strike="noStrike">
                <a:solidFill>
                  <a:srgbClr val="000000"/>
                </a:solidFill>
                <a:latin typeface="Calibri"/>
              </a:rPr>
              <a:t>B. </a:t>
            </a:r>
            <a:endParaRPr b="0" lang="fr-FR" sz="4800" spc="-1" strike="noStrike">
              <a:latin typeface="Arial"/>
            </a:endParaRPr>
          </a:p>
        </p:txBody>
      </p:sp>
      <p:sp>
        <p:nvSpPr>
          <p:cNvPr id="276" name="ZoneTexte 22"/>
          <p:cNvSpPr/>
          <p:nvPr/>
        </p:nvSpPr>
        <p:spPr>
          <a:xfrm>
            <a:off x="5941080" y="1879200"/>
            <a:ext cx="914040" cy="820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800" spc="-1" strike="noStrike">
                <a:solidFill>
                  <a:srgbClr val="000000"/>
                </a:solidFill>
                <a:latin typeface="Calibri"/>
              </a:rPr>
              <a:t>C. </a:t>
            </a:r>
            <a:endParaRPr b="0" lang="fr-FR" sz="4800" spc="-1" strike="noStrike">
              <a:latin typeface="Arial"/>
            </a:endParaRPr>
          </a:p>
        </p:txBody>
      </p:sp>
      <p:sp>
        <p:nvSpPr>
          <p:cNvPr id="277" name="ZoneTexte 3"/>
          <p:cNvSpPr/>
          <p:nvPr/>
        </p:nvSpPr>
        <p:spPr>
          <a:xfrm>
            <a:off x="162000" y="1867680"/>
            <a:ext cx="914040" cy="820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1" lang="fr-FR" sz="4800" spc="-1" strike="noStrike">
                <a:solidFill>
                  <a:srgbClr val="00b050"/>
                </a:solidFill>
                <a:latin typeface="Calibri"/>
              </a:rPr>
              <a:t>A. </a:t>
            </a:r>
            <a:endParaRPr b="0" lang="fr-FR" sz="4800" spc="-1" strike="noStrike">
              <a:latin typeface="Arial"/>
            </a:endParaRPr>
          </a:p>
        </p:txBody>
      </p:sp>
      <p:sp>
        <p:nvSpPr>
          <p:cNvPr id="278" name="ZoneTexte 4"/>
          <p:cNvSpPr/>
          <p:nvPr/>
        </p:nvSpPr>
        <p:spPr>
          <a:xfrm>
            <a:off x="7818840" y="1831680"/>
            <a:ext cx="52920" cy="1371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0" rIns="0" tIns="0" bIns="0" anchor="t">
            <a:spAutoFit/>
          </a:bodyPr>
          <a:p>
            <a:pPr>
              <a:lnSpc>
                <a:spcPct val="100000"/>
              </a:lnSpc>
            </a:pPr>
            <a:endParaRPr b="0" lang="fr-FR" sz="36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fr-FR" sz="36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fr-FR" sz="1800" spc="-1" strike="noStrike">
                <a:solidFill>
                  <a:srgbClr val="000000"/>
                </a:solidFill>
                <a:latin typeface="Calibri"/>
              </a:rPr>
              <a:t> </a:t>
            </a:r>
            <a:endParaRPr b="0" lang="fr-FR" sz="1800" spc="-1" strike="noStrike">
              <a:latin typeface="Arial"/>
            </a:endParaRPr>
          </a:p>
        </p:txBody>
      </p:sp>
      <p:grpSp>
        <p:nvGrpSpPr>
          <p:cNvPr id="279" name="Groupe 6"/>
          <p:cNvGrpSpPr/>
          <p:nvPr/>
        </p:nvGrpSpPr>
        <p:grpSpPr>
          <a:xfrm>
            <a:off x="721080" y="1800000"/>
            <a:ext cx="2181960" cy="1080000"/>
            <a:chOff x="721080" y="1800000"/>
            <a:chExt cx="2181960" cy="1080000"/>
          </a:xfrm>
        </p:grpSpPr>
        <p:sp>
          <p:nvSpPr>
            <p:cNvPr id="280" name="Organigramme : Extraire 8"/>
            <p:cNvSpPr/>
            <p:nvPr/>
          </p:nvSpPr>
          <p:spPr>
            <a:xfrm>
              <a:off x="1970280" y="2080800"/>
              <a:ext cx="626040" cy="537480"/>
            </a:xfrm>
            <a:prstGeom prst="flowChartExtract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281" name="Organigramme : Extraire 9"/>
            <p:cNvSpPr/>
            <p:nvPr/>
          </p:nvSpPr>
          <p:spPr>
            <a:xfrm rot="3619200">
              <a:off x="1735560" y="1944000"/>
              <a:ext cx="626040" cy="537120"/>
            </a:xfrm>
            <a:prstGeom prst="flowChartExtract">
              <a:avLst/>
            </a:prstGeom>
            <a:solidFill>
              <a:srgbClr val="ff9933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282" name="Organigramme : Extraire 10"/>
            <p:cNvSpPr/>
            <p:nvPr/>
          </p:nvSpPr>
          <p:spPr>
            <a:xfrm>
              <a:off x="1347120" y="2079720"/>
              <a:ext cx="625680" cy="537480"/>
            </a:xfrm>
            <a:prstGeom prst="flowChartExtract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283" name="Organigramme : Extraire 15"/>
            <p:cNvSpPr/>
            <p:nvPr/>
          </p:nvSpPr>
          <p:spPr>
            <a:xfrm rot="3619200">
              <a:off x="1112400" y="1936080"/>
              <a:ext cx="626040" cy="537480"/>
            </a:xfrm>
            <a:prstGeom prst="flowChartExtract">
              <a:avLst/>
            </a:prstGeom>
            <a:solidFill>
              <a:srgbClr val="ff9933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284" name="Organigramme : Extraire 34"/>
            <p:cNvSpPr/>
            <p:nvPr/>
          </p:nvSpPr>
          <p:spPr>
            <a:xfrm rot="18021000">
              <a:off x="2199600" y="1949400"/>
              <a:ext cx="626040" cy="537480"/>
            </a:xfrm>
            <a:prstGeom prst="flowChartExtract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285" name="Organigramme : Extraire 35"/>
            <p:cNvSpPr/>
            <p:nvPr/>
          </p:nvSpPr>
          <p:spPr>
            <a:xfrm rot="7219800">
              <a:off x="797760" y="2205360"/>
              <a:ext cx="626040" cy="537120"/>
            </a:xfrm>
            <a:prstGeom prst="flowChartExtract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</p:grpSp>
      <p:grpSp>
        <p:nvGrpSpPr>
          <p:cNvPr id="286" name="Groupe 36"/>
          <p:cNvGrpSpPr/>
          <p:nvPr/>
        </p:nvGrpSpPr>
        <p:grpSpPr>
          <a:xfrm>
            <a:off x="3601080" y="1800000"/>
            <a:ext cx="2181960" cy="1080000"/>
            <a:chOff x="3601080" y="1800000"/>
            <a:chExt cx="2181960" cy="1080000"/>
          </a:xfrm>
        </p:grpSpPr>
        <p:sp>
          <p:nvSpPr>
            <p:cNvPr id="287" name="Organigramme : Extraire 37"/>
            <p:cNvSpPr/>
            <p:nvPr/>
          </p:nvSpPr>
          <p:spPr>
            <a:xfrm>
              <a:off x="4850280" y="2080800"/>
              <a:ext cx="626040" cy="537480"/>
            </a:xfrm>
            <a:prstGeom prst="flowChartExtract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288" name="Organigramme : Extraire 38"/>
            <p:cNvSpPr/>
            <p:nvPr/>
          </p:nvSpPr>
          <p:spPr>
            <a:xfrm rot="3619200">
              <a:off x="4615560" y="1944000"/>
              <a:ext cx="626040" cy="537120"/>
            </a:xfrm>
            <a:prstGeom prst="flowChartExtract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289" name="Organigramme : Extraire 39"/>
            <p:cNvSpPr/>
            <p:nvPr/>
          </p:nvSpPr>
          <p:spPr>
            <a:xfrm>
              <a:off x="4227120" y="2079720"/>
              <a:ext cx="625680" cy="537480"/>
            </a:xfrm>
            <a:prstGeom prst="flowChartExtract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290" name="Organigramme : Extraire 40"/>
            <p:cNvSpPr/>
            <p:nvPr/>
          </p:nvSpPr>
          <p:spPr>
            <a:xfrm rot="3619200">
              <a:off x="3992400" y="1936080"/>
              <a:ext cx="626040" cy="537480"/>
            </a:xfrm>
            <a:prstGeom prst="flowChartExtract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291" name="Organigramme : Extraire 41"/>
            <p:cNvSpPr/>
            <p:nvPr/>
          </p:nvSpPr>
          <p:spPr>
            <a:xfrm rot="18021000">
              <a:off x="5079600" y="1949400"/>
              <a:ext cx="626040" cy="537480"/>
            </a:xfrm>
            <a:prstGeom prst="flowChartExtract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292" name="Organigramme : Extraire 42"/>
            <p:cNvSpPr/>
            <p:nvPr/>
          </p:nvSpPr>
          <p:spPr>
            <a:xfrm rot="7219800">
              <a:off x="3677760" y="2205360"/>
              <a:ext cx="626040" cy="537120"/>
            </a:xfrm>
            <a:prstGeom prst="flowChartExtract">
              <a:avLst/>
            </a:prstGeom>
            <a:solidFill>
              <a:srgbClr val="ff9933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</p:grpSp>
      <p:grpSp>
        <p:nvGrpSpPr>
          <p:cNvPr id="293" name="Groupe 43"/>
          <p:cNvGrpSpPr/>
          <p:nvPr/>
        </p:nvGrpSpPr>
        <p:grpSpPr>
          <a:xfrm>
            <a:off x="6481080" y="1800000"/>
            <a:ext cx="2181960" cy="1080000"/>
            <a:chOff x="6481080" y="1800000"/>
            <a:chExt cx="2181960" cy="1080000"/>
          </a:xfrm>
        </p:grpSpPr>
        <p:sp>
          <p:nvSpPr>
            <p:cNvPr id="294" name="Organigramme : Extraire 44"/>
            <p:cNvSpPr/>
            <p:nvPr/>
          </p:nvSpPr>
          <p:spPr>
            <a:xfrm>
              <a:off x="7730280" y="2080800"/>
              <a:ext cx="626040" cy="537480"/>
            </a:xfrm>
            <a:prstGeom prst="flowChartExtract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295" name="Organigramme : Extraire 45"/>
            <p:cNvSpPr/>
            <p:nvPr/>
          </p:nvSpPr>
          <p:spPr>
            <a:xfrm rot="3619200">
              <a:off x="7495560" y="1944000"/>
              <a:ext cx="626040" cy="537120"/>
            </a:xfrm>
            <a:prstGeom prst="flowChartExtract">
              <a:avLst/>
            </a:prstGeom>
            <a:solidFill>
              <a:srgbClr val="ff9933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296" name="Organigramme : Extraire 46"/>
            <p:cNvSpPr/>
            <p:nvPr/>
          </p:nvSpPr>
          <p:spPr>
            <a:xfrm>
              <a:off x="7107120" y="2079720"/>
              <a:ext cx="625680" cy="537480"/>
            </a:xfrm>
            <a:prstGeom prst="flowChartExtract">
              <a:avLst/>
            </a:prstGeom>
            <a:solidFill>
              <a:srgbClr val="ff9933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297" name="Organigramme : Extraire 47"/>
            <p:cNvSpPr/>
            <p:nvPr/>
          </p:nvSpPr>
          <p:spPr>
            <a:xfrm rot="3619200">
              <a:off x="6872400" y="1936080"/>
              <a:ext cx="626040" cy="537480"/>
            </a:xfrm>
            <a:prstGeom prst="flowChartExtract">
              <a:avLst/>
            </a:prstGeom>
            <a:solidFill>
              <a:srgbClr val="ff9933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298" name="Organigramme : Extraire 48"/>
            <p:cNvSpPr/>
            <p:nvPr/>
          </p:nvSpPr>
          <p:spPr>
            <a:xfrm rot="18021000">
              <a:off x="7959600" y="1949400"/>
              <a:ext cx="626040" cy="537480"/>
            </a:xfrm>
            <a:prstGeom prst="flowChartExtract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299" name="Organigramme : Extraire 49"/>
            <p:cNvSpPr/>
            <p:nvPr/>
          </p:nvSpPr>
          <p:spPr>
            <a:xfrm rot="7219800">
              <a:off x="6557760" y="2205360"/>
              <a:ext cx="626040" cy="537120"/>
            </a:xfrm>
            <a:prstGeom prst="flowChartExtract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</p:grpSp>
      <p:sp>
        <p:nvSpPr>
          <p:cNvPr id="300" name=""/>
          <p:cNvSpPr/>
          <p:nvPr/>
        </p:nvSpPr>
        <p:spPr>
          <a:xfrm>
            <a:off x="7920000" y="540000"/>
            <a:ext cx="1074600" cy="53460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301" name=""/>
          <p:cNvSpPr/>
          <p:nvPr/>
        </p:nvSpPr>
        <p:spPr>
          <a:xfrm>
            <a:off x="7740000" y="3780000"/>
            <a:ext cx="1254600" cy="53460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302" name=""/>
          <p:cNvSpPr/>
          <p:nvPr/>
        </p:nvSpPr>
        <p:spPr>
          <a:xfrm>
            <a:off x="180000" y="3600360"/>
            <a:ext cx="8820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grpSp>
        <p:nvGrpSpPr>
          <p:cNvPr id="303" name="Groupe 7"/>
          <p:cNvGrpSpPr/>
          <p:nvPr/>
        </p:nvGrpSpPr>
        <p:grpSpPr>
          <a:xfrm>
            <a:off x="90000" y="5987160"/>
            <a:ext cx="9000000" cy="426240"/>
            <a:chOff x="90000" y="5987160"/>
            <a:chExt cx="9000000" cy="426240"/>
          </a:xfrm>
        </p:grpSpPr>
        <p:cxnSp>
          <p:nvCxnSpPr>
            <p:cNvPr id="304" name="Connecteur droit 65"/>
            <p:cNvCxnSpPr/>
            <p:nvPr/>
          </p:nvCxnSpPr>
          <p:spPr>
            <a:xfrm>
              <a:off x="90000" y="6408720"/>
              <a:ext cx="9000360" cy="36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305" name="Connecteur droit 66"/>
            <p:cNvCxnSpPr/>
            <p:nvPr/>
          </p:nvCxnSpPr>
          <p:spPr>
            <a:xfrm>
              <a:off x="93240" y="5987160"/>
              <a:ext cx="360" cy="4219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306" name="Connecteur droit 67"/>
            <p:cNvCxnSpPr/>
            <p:nvPr/>
          </p:nvCxnSpPr>
          <p:spPr>
            <a:xfrm>
              <a:off x="389880" y="6084360"/>
              <a:ext cx="360" cy="3247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307" name="Connecteur droit 68"/>
            <p:cNvCxnSpPr/>
            <p:nvPr/>
          </p:nvCxnSpPr>
          <p:spPr>
            <a:xfrm>
              <a:off x="690120" y="6084360"/>
              <a:ext cx="360" cy="3247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308" name="Connecteur droit 69"/>
            <p:cNvCxnSpPr/>
            <p:nvPr/>
          </p:nvCxnSpPr>
          <p:spPr>
            <a:xfrm>
              <a:off x="990000" y="6084360"/>
              <a:ext cx="360" cy="3247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309" name="Connecteur droit 70"/>
            <p:cNvCxnSpPr/>
            <p:nvPr/>
          </p:nvCxnSpPr>
          <p:spPr>
            <a:xfrm>
              <a:off x="1290240" y="6084360"/>
              <a:ext cx="360" cy="3247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310" name="Connecteur droit 71"/>
            <p:cNvCxnSpPr/>
            <p:nvPr/>
          </p:nvCxnSpPr>
          <p:spPr>
            <a:xfrm>
              <a:off x="1589760" y="6084360"/>
              <a:ext cx="360" cy="3247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311" name="Connecteur droit 72"/>
            <p:cNvCxnSpPr/>
            <p:nvPr/>
          </p:nvCxnSpPr>
          <p:spPr>
            <a:xfrm>
              <a:off x="1890000" y="6084360"/>
              <a:ext cx="360" cy="3247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312" name="Connecteur droit 73"/>
            <p:cNvCxnSpPr/>
            <p:nvPr/>
          </p:nvCxnSpPr>
          <p:spPr>
            <a:xfrm>
              <a:off x="2189880" y="6084360"/>
              <a:ext cx="360" cy="3247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313" name="Connecteur droit 74"/>
            <p:cNvCxnSpPr/>
            <p:nvPr/>
          </p:nvCxnSpPr>
          <p:spPr>
            <a:xfrm>
              <a:off x="2489760" y="6084360"/>
              <a:ext cx="360" cy="3247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314" name="Connecteur droit 75"/>
            <p:cNvCxnSpPr/>
            <p:nvPr/>
          </p:nvCxnSpPr>
          <p:spPr>
            <a:xfrm>
              <a:off x="2790000" y="6084360"/>
              <a:ext cx="360" cy="3247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315" name="Connecteur droit 76"/>
            <p:cNvCxnSpPr/>
            <p:nvPr/>
          </p:nvCxnSpPr>
          <p:spPr>
            <a:xfrm>
              <a:off x="3089880" y="5987160"/>
              <a:ext cx="360" cy="421920"/>
            </a:xfrm>
            <a:prstGeom prst="straightConnector1">
              <a:avLst/>
            </a:prstGeom>
            <a:ln w="38100">
              <a:solidFill>
                <a:srgbClr val="000000"/>
              </a:solidFill>
            </a:ln>
          </p:spPr>
        </p:cxnSp>
        <p:cxnSp>
          <p:nvCxnSpPr>
            <p:cNvPr id="316" name="Connecteur droit 77"/>
            <p:cNvCxnSpPr/>
            <p:nvPr/>
          </p:nvCxnSpPr>
          <p:spPr>
            <a:xfrm>
              <a:off x="3389760" y="6084360"/>
              <a:ext cx="360" cy="3247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317" name="Connecteur droit 78"/>
            <p:cNvCxnSpPr/>
            <p:nvPr/>
          </p:nvCxnSpPr>
          <p:spPr>
            <a:xfrm>
              <a:off x="3689640" y="6084360"/>
              <a:ext cx="360" cy="3247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318" name="Connecteur droit 79"/>
            <p:cNvCxnSpPr/>
            <p:nvPr/>
          </p:nvCxnSpPr>
          <p:spPr>
            <a:xfrm>
              <a:off x="3989880" y="6084360"/>
              <a:ext cx="360" cy="3247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319" name="Connecteur droit 80"/>
            <p:cNvCxnSpPr/>
            <p:nvPr/>
          </p:nvCxnSpPr>
          <p:spPr>
            <a:xfrm>
              <a:off x="4289760" y="6084360"/>
              <a:ext cx="360" cy="3247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320" name="Connecteur droit 81"/>
            <p:cNvCxnSpPr/>
            <p:nvPr/>
          </p:nvCxnSpPr>
          <p:spPr>
            <a:xfrm>
              <a:off x="4589640" y="6084360"/>
              <a:ext cx="360" cy="3247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321" name="Connecteur droit 82"/>
            <p:cNvCxnSpPr/>
            <p:nvPr/>
          </p:nvCxnSpPr>
          <p:spPr>
            <a:xfrm>
              <a:off x="4889880" y="6084360"/>
              <a:ext cx="360" cy="3247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322" name="Connecteur droit 83"/>
            <p:cNvCxnSpPr/>
            <p:nvPr/>
          </p:nvCxnSpPr>
          <p:spPr>
            <a:xfrm>
              <a:off x="5189760" y="6084360"/>
              <a:ext cx="360" cy="3247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323" name="Connecteur droit 84"/>
            <p:cNvCxnSpPr/>
            <p:nvPr/>
          </p:nvCxnSpPr>
          <p:spPr>
            <a:xfrm>
              <a:off x="5489640" y="6084360"/>
              <a:ext cx="360" cy="3247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324" name="Connecteur droit 85"/>
            <p:cNvCxnSpPr/>
            <p:nvPr/>
          </p:nvCxnSpPr>
          <p:spPr>
            <a:xfrm>
              <a:off x="5789880" y="6084360"/>
              <a:ext cx="360" cy="3247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325" name="Connecteur droit 86"/>
            <p:cNvCxnSpPr/>
            <p:nvPr/>
          </p:nvCxnSpPr>
          <p:spPr>
            <a:xfrm>
              <a:off x="6083280" y="5991840"/>
              <a:ext cx="360" cy="421920"/>
            </a:xfrm>
            <a:prstGeom prst="straightConnector1">
              <a:avLst/>
            </a:prstGeom>
            <a:ln w="38100">
              <a:solidFill>
                <a:srgbClr val="000000"/>
              </a:solidFill>
            </a:ln>
          </p:spPr>
        </p:cxnSp>
        <p:cxnSp>
          <p:nvCxnSpPr>
            <p:cNvPr id="326" name="Connecteur droit 87"/>
            <p:cNvCxnSpPr/>
            <p:nvPr/>
          </p:nvCxnSpPr>
          <p:spPr>
            <a:xfrm>
              <a:off x="6390000" y="6084360"/>
              <a:ext cx="360" cy="3247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327" name="Connecteur droit 88"/>
            <p:cNvCxnSpPr/>
            <p:nvPr/>
          </p:nvCxnSpPr>
          <p:spPr>
            <a:xfrm>
              <a:off x="6689880" y="6084360"/>
              <a:ext cx="360" cy="3247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328" name="Connecteur droit 89"/>
            <p:cNvCxnSpPr/>
            <p:nvPr/>
          </p:nvCxnSpPr>
          <p:spPr>
            <a:xfrm>
              <a:off x="6989760" y="6084360"/>
              <a:ext cx="360" cy="3247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329" name="Connecteur droit 90"/>
            <p:cNvCxnSpPr/>
            <p:nvPr/>
          </p:nvCxnSpPr>
          <p:spPr>
            <a:xfrm>
              <a:off x="7290000" y="6084360"/>
              <a:ext cx="360" cy="3247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330" name="Connecteur droit 91"/>
            <p:cNvCxnSpPr/>
            <p:nvPr/>
          </p:nvCxnSpPr>
          <p:spPr>
            <a:xfrm>
              <a:off x="7589880" y="6084360"/>
              <a:ext cx="360" cy="3247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331" name="Connecteur droit 92"/>
            <p:cNvCxnSpPr/>
            <p:nvPr/>
          </p:nvCxnSpPr>
          <p:spPr>
            <a:xfrm>
              <a:off x="7889760" y="6084360"/>
              <a:ext cx="360" cy="3247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332" name="Connecteur droit 93"/>
            <p:cNvCxnSpPr/>
            <p:nvPr/>
          </p:nvCxnSpPr>
          <p:spPr>
            <a:xfrm>
              <a:off x="8190000" y="6084360"/>
              <a:ext cx="360" cy="3247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333" name="Connecteur droit 94"/>
            <p:cNvCxnSpPr/>
            <p:nvPr/>
          </p:nvCxnSpPr>
          <p:spPr>
            <a:xfrm>
              <a:off x="8489880" y="6084360"/>
              <a:ext cx="360" cy="3247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334" name="Connecteur droit 95"/>
            <p:cNvCxnSpPr/>
            <p:nvPr/>
          </p:nvCxnSpPr>
          <p:spPr>
            <a:xfrm>
              <a:off x="8790120" y="6084360"/>
              <a:ext cx="360" cy="3247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  <p:cxnSp>
          <p:nvCxnSpPr>
            <p:cNvPr id="335" name="Connecteur droit 96"/>
            <p:cNvCxnSpPr/>
            <p:nvPr/>
          </p:nvCxnSpPr>
          <p:spPr>
            <a:xfrm>
              <a:off x="9090000" y="5991840"/>
              <a:ext cx="360" cy="42192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</p:grpSp>
      <p:sp>
        <p:nvSpPr>
          <p:cNvPr id="336" name="ZoneTexte 28"/>
          <p:cNvSpPr/>
          <p:nvPr/>
        </p:nvSpPr>
        <p:spPr>
          <a:xfrm>
            <a:off x="2912400" y="5592600"/>
            <a:ext cx="328320" cy="456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400" spc="-1" strike="noStrike">
                <a:solidFill>
                  <a:srgbClr val="000000"/>
                </a:solidFill>
                <a:latin typeface="Calibri"/>
              </a:rPr>
              <a:t>1</a:t>
            </a:r>
            <a:endParaRPr b="0" lang="fr-FR" sz="2400" spc="-1" strike="noStrike">
              <a:latin typeface="Arial"/>
            </a:endParaRPr>
          </a:p>
        </p:txBody>
      </p:sp>
      <p:sp>
        <p:nvSpPr>
          <p:cNvPr id="337" name="ZoneTexte 29"/>
          <p:cNvSpPr/>
          <p:nvPr/>
        </p:nvSpPr>
        <p:spPr>
          <a:xfrm>
            <a:off x="5907600" y="5592600"/>
            <a:ext cx="393120" cy="456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400" spc="-1" strike="noStrike">
                <a:solidFill>
                  <a:srgbClr val="000000"/>
                </a:solidFill>
                <a:latin typeface="Calibri"/>
              </a:rPr>
              <a:t>2</a:t>
            </a:r>
            <a:endParaRPr b="0" lang="fr-FR" sz="2400" spc="-1" strike="noStrike">
              <a:latin typeface="Arial"/>
            </a:endParaRPr>
          </a:p>
        </p:txBody>
      </p:sp>
      <p:sp>
        <p:nvSpPr>
          <p:cNvPr id="338" name="ZoneTexte 30"/>
          <p:cNvSpPr/>
          <p:nvPr/>
        </p:nvSpPr>
        <p:spPr>
          <a:xfrm>
            <a:off x="32400" y="5592600"/>
            <a:ext cx="328320" cy="456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400" spc="-1" strike="noStrike">
                <a:solidFill>
                  <a:srgbClr val="000000"/>
                </a:solidFill>
                <a:latin typeface="Calibri"/>
              </a:rPr>
              <a:t>0</a:t>
            </a:r>
            <a:endParaRPr b="0" lang="fr-FR" sz="2400" spc="-1" strike="noStrike">
              <a:latin typeface="Arial"/>
            </a:endParaRPr>
          </a:p>
        </p:txBody>
      </p:sp>
      <p:sp>
        <p:nvSpPr>
          <p:cNvPr id="339" name="ZoneTexte 31"/>
          <p:cNvSpPr/>
          <p:nvPr/>
        </p:nvSpPr>
        <p:spPr>
          <a:xfrm>
            <a:off x="8816400" y="5592600"/>
            <a:ext cx="328320" cy="456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400" spc="-1" strike="noStrike">
                <a:solidFill>
                  <a:srgbClr val="000000"/>
                </a:solidFill>
                <a:latin typeface="Calibri"/>
              </a:rPr>
              <a:t>3</a:t>
            </a:r>
            <a:endParaRPr b="0" lang="fr-FR" sz="2400" spc="-1" strike="noStrike">
              <a:latin typeface="Arial"/>
            </a:endParaRPr>
          </a:p>
        </p:txBody>
      </p:sp>
      <mc:AlternateContent>
        <mc:Choice xmlns:a14="http://schemas.microsoft.com/office/drawing/2010/main" Requires="a14">
          <p:sp>
            <p:nvSpPr>
              <p:cNvPr id="340" name="ZoneTexte 32"/>
              <p:cNvSpPr txBox="1"/>
              <p:nvPr/>
            </p:nvSpPr>
            <p:spPr>
              <a:xfrm>
                <a:off x="900000" y="3972600"/>
                <a:ext cx="1530360" cy="108000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r>
                      <m:t xml:space="preserve">0,3</m:t>
                    </m:r>
                    <m:r>
                      <m:t xml:space="preserve">=</m:t>
                    </m:r>
                    <m:f>
                      <m:num>
                        <m:r>
                          <m:t xml:space="preserve">3</m:t>
                        </m:r>
                      </m:num>
                      <m:den>
                        <m:r>
                          <m:t xml:space="preserve">10</m:t>
                        </m:r>
                      </m:den>
                    </m:f>
                  </m:oMath>
                </a14:m>
              </a:p>
            </p:txBody>
          </p:sp>
        </mc:Choice>
        <mc:Fallback/>
      </mc:AlternateContent>
      <mc:AlternateContent>
        <mc:Choice xmlns:a14="http://schemas.microsoft.com/office/drawing/2010/main" Requires="a14">
          <p:sp>
            <p:nvSpPr>
              <p:cNvPr id="341" name="ZoneTexte 33"/>
              <p:cNvSpPr txBox="1"/>
              <p:nvPr/>
            </p:nvSpPr>
            <p:spPr>
              <a:xfrm>
                <a:off x="5040000" y="4152600"/>
                <a:ext cx="1664280" cy="107928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r>
                      <m:t xml:space="preserve">0</m:t>
                    </m:r>
                    <m:r>
                      <m:t xml:space="preserve">&lt;</m:t>
                    </m:r>
                    <m:f>
                      <m:num>
                        <m:r>
                          <m:t xml:space="preserve">3</m:t>
                        </m:r>
                      </m:num>
                      <m:den>
                        <m:r>
                          <m:t xml:space="preserve">10</m:t>
                        </m:r>
                      </m:den>
                    </m:f>
                    <m:r>
                      <m:t xml:space="preserve">&lt;</m:t>
                    </m:r>
                    <m:r>
                      <m:t xml:space="preserve">1</m:t>
                    </m:r>
                  </m:oMath>
                </a14:m>
              </a:p>
            </p:txBody>
          </p:sp>
        </mc:Choice>
        <mc:Fallback/>
      </mc:AlternateContent>
      <mc:AlternateContent>
        <mc:Choice xmlns:a14="http://schemas.microsoft.com/office/drawing/2010/main" Requires="a14">
          <p:sp>
            <p:nvSpPr>
              <p:cNvPr id="342" name="ZoneTexte 34"/>
              <p:cNvSpPr txBox="1"/>
              <p:nvPr/>
            </p:nvSpPr>
            <p:spPr>
              <a:xfrm>
                <a:off x="900000" y="5220000"/>
                <a:ext cx="276840" cy="54000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f>
                      <m:num>
                        <m:r>
                          <m:t xml:space="preserve">3</m:t>
                        </m:r>
                      </m:num>
                      <m:den>
                        <m:r>
                          <m:t xml:space="preserve">10</m:t>
                        </m:r>
                      </m:den>
                    </m:f>
                  </m:oMath>
                </a14:m>
              </a:p>
            </p:txBody>
          </p:sp>
        </mc:Choice>
        <mc:Fallback/>
      </mc:AlternateContent>
      <p:sp>
        <p:nvSpPr>
          <p:cNvPr id="343" name=""/>
          <p:cNvSpPr/>
          <p:nvPr/>
        </p:nvSpPr>
        <p:spPr>
          <a:xfrm>
            <a:off x="990000" y="5868720"/>
            <a:ext cx="0" cy="540000"/>
          </a:xfrm>
          <a:prstGeom prst="line">
            <a:avLst/>
          </a:prstGeom>
          <a:ln w="36000">
            <a:solidFill>
              <a:srgbClr val="c9211e"/>
            </a:solidFill>
            <a:round/>
          </a:ln>
        </p:spPr>
        <p:style>
          <a:lnRef idx="0"/>
          <a:fillRef idx="0"/>
          <a:effectRef idx="0"/>
          <a:fontRef idx="minor"/>
        </p:style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20" dur="indefinite" restart="never" nodeType="tmRoot">
          <p:childTnLst>
            <p:seq>
              <p:cTn id="21" dur="indefinite" nodeType="mainSeq">
                <p:childTnLst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6" dur="500"/>
                                        <p:tgtEl>
                                          <p:spTgt spid="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31" dur="500"/>
                                        <p:tgtEl>
                                          <p:spTgt spid="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4" name="PlaceHolder 1"/>
          <p:cNvSpPr>
            <a:spLocks noGrp="1"/>
          </p:cNvSpPr>
          <p:nvPr>
            <p:ph type="title"/>
          </p:nvPr>
        </p:nvSpPr>
        <p:spPr>
          <a:xfrm>
            <a:off x="360000" y="1260000"/>
            <a:ext cx="7886520" cy="60336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/>
          </a:bodyPr>
          <a:p>
            <a:pPr indent="0">
              <a:lnSpc>
                <a:spcPct val="90000"/>
              </a:lnSpc>
              <a:buNone/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Si                         est l’unité, alors :  </a:t>
            </a:r>
            <a:endParaRPr b="0" lang="en-US" sz="36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45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4/5</a:t>
            </a:r>
            <a:endParaRPr b="0" lang="en-US" sz="2000" spc="-1" strike="noStrike">
              <a:solidFill>
                <a:srgbClr val="000000"/>
              </a:solidFill>
              <a:latin typeface="Calibri"/>
            </a:endParaRPr>
          </a:p>
        </p:txBody>
      </p:sp>
      <p:grpSp>
        <p:nvGrpSpPr>
          <p:cNvPr id="346" name="Groupe 8"/>
          <p:cNvGrpSpPr/>
          <p:nvPr/>
        </p:nvGrpSpPr>
        <p:grpSpPr>
          <a:xfrm>
            <a:off x="1108440" y="1260000"/>
            <a:ext cx="1956600" cy="687600"/>
            <a:chOff x="1108440" y="1260000"/>
            <a:chExt cx="1956600" cy="687600"/>
          </a:xfrm>
        </p:grpSpPr>
        <p:sp>
          <p:nvSpPr>
            <p:cNvPr id="347" name="Rectangle 9"/>
            <p:cNvSpPr/>
            <p:nvPr/>
          </p:nvSpPr>
          <p:spPr>
            <a:xfrm>
              <a:off x="1108440" y="1260000"/>
              <a:ext cx="390960" cy="687600"/>
            </a:xfrm>
            <a:prstGeom prst="rect">
              <a:avLst/>
            </a:prstGeom>
            <a:solidFill>
              <a:srgbClr val="ffff00"/>
            </a:solidFill>
            <a:ln>
              <a:solidFill>
                <a:srgbClr val="e7e6e6">
                  <a:lumMod val="50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348" name="Rectangle 10"/>
            <p:cNvSpPr/>
            <p:nvPr/>
          </p:nvSpPr>
          <p:spPr>
            <a:xfrm>
              <a:off x="1499760" y="1260000"/>
              <a:ext cx="390960" cy="687600"/>
            </a:xfrm>
            <a:prstGeom prst="rect">
              <a:avLst/>
            </a:prstGeom>
            <a:solidFill>
              <a:srgbClr val="ffff00"/>
            </a:solidFill>
            <a:ln>
              <a:solidFill>
                <a:srgbClr val="e7e6e6">
                  <a:lumMod val="50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349" name="Rectangle 11"/>
            <p:cNvSpPr/>
            <p:nvPr/>
          </p:nvSpPr>
          <p:spPr>
            <a:xfrm>
              <a:off x="1891440" y="1260000"/>
              <a:ext cx="390960" cy="687600"/>
            </a:xfrm>
            <a:prstGeom prst="rect">
              <a:avLst/>
            </a:prstGeom>
            <a:solidFill>
              <a:srgbClr val="ffff00"/>
            </a:solidFill>
            <a:ln>
              <a:solidFill>
                <a:srgbClr val="e7e6e6">
                  <a:lumMod val="50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350" name="Rectangle 13"/>
            <p:cNvSpPr/>
            <p:nvPr/>
          </p:nvSpPr>
          <p:spPr>
            <a:xfrm>
              <a:off x="2282760" y="1260000"/>
              <a:ext cx="390960" cy="687600"/>
            </a:xfrm>
            <a:prstGeom prst="rect">
              <a:avLst/>
            </a:prstGeom>
            <a:solidFill>
              <a:srgbClr val="ffff00"/>
            </a:solidFill>
            <a:ln>
              <a:solidFill>
                <a:srgbClr val="e7e6e6">
                  <a:lumMod val="50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351" name="Rectangle 14"/>
            <p:cNvSpPr/>
            <p:nvPr/>
          </p:nvSpPr>
          <p:spPr>
            <a:xfrm>
              <a:off x="2674080" y="1260000"/>
              <a:ext cx="390960" cy="687600"/>
            </a:xfrm>
            <a:prstGeom prst="rect">
              <a:avLst/>
            </a:prstGeom>
            <a:solidFill>
              <a:srgbClr val="ffff00"/>
            </a:solidFill>
            <a:ln>
              <a:solidFill>
                <a:srgbClr val="e7e6e6">
                  <a:lumMod val="50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</p:grpSp>
      <p:sp>
        <p:nvSpPr>
          <p:cNvPr id="352" name="Rectangle 15"/>
          <p:cNvSpPr/>
          <p:nvPr/>
        </p:nvSpPr>
        <p:spPr>
          <a:xfrm>
            <a:off x="3091320" y="2160000"/>
            <a:ext cx="390960" cy="687600"/>
          </a:xfrm>
          <a:prstGeom prst="rect">
            <a:avLst/>
          </a:prstGeom>
          <a:solidFill>
            <a:srgbClr val="ffff00"/>
          </a:solidFill>
          <a:ln>
            <a:solidFill>
              <a:srgbClr val="e7e6e6">
                <a:lumMod val="50000"/>
              </a:srgb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353" name="Rectangle 16"/>
          <p:cNvSpPr/>
          <p:nvPr/>
        </p:nvSpPr>
        <p:spPr>
          <a:xfrm>
            <a:off x="2700000" y="2160000"/>
            <a:ext cx="390960" cy="687600"/>
          </a:xfrm>
          <a:prstGeom prst="rect">
            <a:avLst/>
          </a:prstGeom>
          <a:solidFill>
            <a:srgbClr val="ffff00"/>
          </a:solidFill>
          <a:ln>
            <a:solidFill>
              <a:srgbClr val="e7e6e6">
                <a:lumMod val="50000"/>
              </a:srgb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354" name="Titre 1"/>
          <p:cNvSpPr/>
          <p:nvPr/>
        </p:nvSpPr>
        <p:spPr>
          <a:xfrm>
            <a:off x="485280" y="367920"/>
            <a:ext cx="7886520" cy="6033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anchor="ctr">
            <a:normAutofit/>
          </a:bodyPr>
          <a:p>
            <a:pPr>
              <a:lnSpc>
                <a:spcPct val="9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Complète.</a:t>
            </a:r>
            <a:endParaRPr b="0" lang="fr-FR" sz="3600" spc="-1" strike="noStrike">
              <a:latin typeface="Arial"/>
            </a:endParaRPr>
          </a:p>
        </p:txBody>
      </p:sp>
      <mc:AlternateContent>
        <mc:Choice xmlns:a14="http://schemas.microsoft.com/office/drawing/2010/main" Requires="a14">
          <p:sp>
            <p:nvSpPr>
              <p:cNvPr id="355" name="ZoneTexte 5"/>
              <p:cNvSpPr txBox="1"/>
              <p:nvPr/>
            </p:nvSpPr>
            <p:spPr>
              <a:xfrm>
                <a:off x="2895480" y="2160000"/>
                <a:ext cx="4627800" cy="78372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r>
                      <m:t xml:space="preserve">𝑣𝑎𝑢𝑡</m:t>
                    </m:r>
                    <m:f>
                      <m:num>
                        <m:r>
                          <m:t xml:space="preserve">…</m:t>
                        </m:r>
                      </m:num>
                      <m:den>
                        <m:r>
                          <m:t xml:space="preserve">…</m:t>
                        </m:r>
                      </m:den>
                    </m:f>
                  </m:oMath>
                </a14:m>
              </a:p>
            </p:txBody>
          </p:sp>
        </mc:Choice>
        <mc:Fallback/>
      </mc:AlternateContent>
      <p:sp>
        <p:nvSpPr>
          <p:cNvPr id="356" name=""/>
          <p:cNvSpPr/>
          <p:nvPr/>
        </p:nvSpPr>
        <p:spPr>
          <a:xfrm>
            <a:off x="7920000" y="540000"/>
            <a:ext cx="1074600" cy="53460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357" name=""/>
          <p:cNvSpPr/>
          <p:nvPr/>
        </p:nvSpPr>
        <p:spPr>
          <a:xfrm>
            <a:off x="7740000" y="3780000"/>
            <a:ext cx="1254600" cy="53460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358" name=""/>
          <p:cNvSpPr/>
          <p:nvPr/>
        </p:nvSpPr>
        <p:spPr>
          <a:xfrm>
            <a:off x="180000" y="3600360"/>
            <a:ext cx="8820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mc:AlternateContent>
        <mc:Choice xmlns:a14="http://schemas.microsoft.com/office/drawing/2010/main" Requires="a14">
          <p:sp>
            <p:nvSpPr>
              <p:cNvPr id="359" name="ZoneTexte 35"/>
              <p:cNvSpPr txBox="1"/>
              <p:nvPr/>
            </p:nvSpPr>
            <p:spPr>
              <a:xfrm>
                <a:off x="900360" y="3972600"/>
                <a:ext cx="2635200" cy="108000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r>
                      <m:t xml:space="preserve">1,28</m:t>
                    </m:r>
                    <m:r>
                      <m:t xml:space="preserve">=</m:t>
                    </m:r>
                    <m:r>
                      <m:t xml:space="preserve">...</m:t>
                    </m:r>
                    <m:r>
                      <m:t xml:space="preserve">+</m:t>
                    </m:r>
                    <m:f>
                      <m:num>
                        <m:r>
                          <m:t xml:space="preserve">...</m:t>
                        </m:r>
                      </m:num>
                      <m:den>
                        <m:r>
                          <m:t xml:space="preserve">100</m:t>
                        </m:r>
                      </m:den>
                    </m:f>
                  </m:oMath>
                </a14:m>
              </a:p>
            </p:txBody>
          </p:sp>
        </mc:Choice>
        <mc:Fallback/>
      </mc:AlternateContent>
      <p:sp>
        <p:nvSpPr>
          <p:cNvPr id="360" name="Titre 5"/>
          <p:cNvSpPr txBox="1"/>
          <p:nvPr/>
        </p:nvSpPr>
        <p:spPr>
          <a:xfrm>
            <a:off x="363600" y="5400000"/>
            <a:ext cx="7886520" cy="60336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/>
          </a:bodyPr>
          <a:p>
            <a:pPr>
              <a:lnSpc>
                <a:spcPct val="9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L’arrondi à l’unité de 1,28 est : …….</a:t>
            </a:r>
            <a:endParaRPr b="0" lang="en-US" sz="36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1" name="PlaceHolder 1"/>
          <p:cNvSpPr>
            <a:spLocks noGrp="1"/>
          </p:cNvSpPr>
          <p:nvPr>
            <p:ph type="title"/>
          </p:nvPr>
        </p:nvSpPr>
        <p:spPr>
          <a:xfrm>
            <a:off x="360000" y="1260000"/>
            <a:ext cx="7886520" cy="60336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/>
          </a:bodyPr>
          <a:p>
            <a:pPr indent="0">
              <a:lnSpc>
                <a:spcPct val="90000"/>
              </a:lnSpc>
              <a:buNone/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Si                         est l’unité, alors :  </a:t>
            </a:r>
            <a:endParaRPr b="0" lang="en-US" sz="36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62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4/5</a:t>
            </a:r>
            <a:endParaRPr b="0" lang="en-US" sz="2000" spc="-1" strike="noStrike">
              <a:solidFill>
                <a:srgbClr val="000000"/>
              </a:solidFill>
              <a:latin typeface="Calibri"/>
            </a:endParaRPr>
          </a:p>
        </p:txBody>
      </p:sp>
      <p:grpSp>
        <p:nvGrpSpPr>
          <p:cNvPr id="363" name="Groupe 8"/>
          <p:cNvGrpSpPr/>
          <p:nvPr/>
        </p:nvGrpSpPr>
        <p:grpSpPr>
          <a:xfrm>
            <a:off x="985320" y="1175760"/>
            <a:ext cx="1956600" cy="687600"/>
            <a:chOff x="985320" y="1175760"/>
            <a:chExt cx="1956600" cy="687600"/>
          </a:xfrm>
        </p:grpSpPr>
        <p:sp>
          <p:nvSpPr>
            <p:cNvPr id="364" name="Rectangle 9"/>
            <p:cNvSpPr/>
            <p:nvPr/>
          </p:nvSpPr>
          <p:spPr>
            <a:xfrm>
              <a:off x="985320" y="1175760"/>
              <a:ext cx="390960" cy="687600"/>
            </a:xfrm>
            <a:prstGeom prst="rect">
              <a:avLst/>
            </a:prstGeom>
            <a:solidFill>
              <a:srgbClr val="ffff00"/>
            </a:solidFill>
            <a:ln>
              <a:solidFill>
                <a:srgbClr val="e7e6e6">
                  <a:lumMod val="50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365" name="Rectangle 10"/>
            <p:cNvSpPr/>
            <p:nvPr/>
          </p:nvSpPr>
          <p:spPr>
            <a:xfrm>
              <a:off x="1376640" y="1175760"/>
              <a:ext cx="390960" cy="687600"/>
            </a:xfrm>
            <a:prstGeom prst="rect">
              <a:avLst/>
            </a:prstGeom>
            <a:solidFill>
              <a:srgbClr val="ffff00"/>
            </a:solidFill>
            <a:ln>
              <a:solidFill>
                <a:srgbClr val="e7e6e6">
                  <a:lumMod val="50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366" name="Rectangle 11"/>
            <p:cNvSpPr/>
            <p:nvPr/>
          </p:nvSpPr>
          <p:spPr>
            <a:xfrm>
              <a:off x="1768320" y="1175760"/>
              <a:ext cx="390960" cy="687600"/>
            </a:xfrm>
            <a:prstGeom prst="rect">
              <a:avLst/>
            </a:prstGeom>
            <a:solidFill>
              <a:srgbClr val="ffff00"/>
            </a:solidFill>
            <a:ln>
              <a:solidFill>
                <a:srgbClr val="e7e6e6">
                  <a:lumMod val="50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367" name="Rectangle 13"/>
            <p:cNvSpPr/>
            <p:nvPr/>
          </p:nvSpPr>
          <p:spPr>
            <a:xfrm>
              <a:off x="2159640" y="1175760"/>
              <a:ext cx="390960" cy="687600"/>
            </a:xfrm>
            <a:prstGeom prst="rect">
              <a:avLst/>
            </a:prstGeom>
            <a:solidFill>
              <a:srgbClr val="ffff00"/>
            </a:solidFill>
            <a:ln>
              <a:solidFill>
                <a:srgbClr val="e7e6e6">
                  <a:lumMod val="50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368" name="Rectangle 14"/>
            <p:cNvSpPr/>
            <p:nvPr/>
          </p:nvSpPr>
          <p:spPr>
            <a:xfrm>
              <a:off x="2550960" y="1175760"/>
              <a:ext cx="390960" cy="687600"/>
            </a:xfrm>
            <a:prstGeom prst="rect">
              <a:avLst/>
            </a:prstGeom>
            <a:solidFill>
              <a:srgbClr val="ffff00"/>
            </a:solidFill>
            <a:ln>
              <a:solidFill>
                <a:srgbClr val="e7e6e6">
                  <a:lumMod val="50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</p:grpSp>
      <p:sp>
        <p:nvSpPr>
          <p:cNvPr id="369" name="Rectangle 15"/>
          <p:cNvSpPr/>
          <p:nvPr/>
        </p:nvSpPr>
        <p:spPr>
          <a:xfrm>
            <a:off x="3271320" y="2045880"/>
            <a:ext cx="390960" cy="687600"/>
          </a:xfrm>
          <a:prstGeom prst="rect">
            <a:avLst/>
          </a:prstGeom>
          <a:solidFill>
            <a:srgbClr val="ffff00"/>
          </a:solidFill>
          <a:ln>
            <a:solidFill>
              <a:srgbClr val="e7e6e6">
                <a:lumMod val="50000"/>
              </a:srgb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370" name="Rectangle 16"/>
          <p:cNvSpPr/>
          <p:nvPr/>
        </p:nvSpPr>
        <p:spPr>
          <a:xfrm>
            <a:off x="2880000" y="2045880"/>
            <a:ext cx="390960" cy="687600"/>
          </a:xfrm>
          <a:prstGeom prst="rect">
            <a:avLst/>
          </a:prstGeom>
          <a:solidFill>
            <a:srgbClr val="ffff00"/>
          </a:solidFill>
          <a:ln>
            <a:solidFill>
              <a:srgbClr val="e7e6e6">
                <a:lumMod val="50000"/>
              </a:srgb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371" name="Titre 1"/>
          <p:cNvSpPr/>
          <p:nvPr/>
        </p:nvSpPr>
        <p:spPr>
          <a:xfrm>
            <a:off x="485280" y="367920"/>
            <a:ext cx="7886520" cy="6033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anchor="ctr">
            <a:normAutofit/>
          </a:bodyPr>
          <a:p>
            <a:pPr>
              <a:lnSpc>
                <a:spcPct val="90000"/>
              </a:lnSpc>
            </a:pPr>
            <a:r>
              <a:rPr b="0" lang="fr-FR" sz="3600" spc="-1" strike="noStrike">
                <a:solidFill>
                  <a:srgbClr val="c00000"/>
                </a:solidFill>
                <a:latin typeface="Calibri"/>
              </a:rPr>
              <a:t>Correction</a:t>
            </a:r>
            <a:endParaRPr b="0" lang="fr-FR" sz="3600" spc="-1" strike="noStrike">
              <a:latin typeface="Arial"/>
            </a:endParaRPr>
          </a:p>
        </p:txBody>
      </p:sp>
      <mc:AlternateContent>
        <mc:Choice xmlns:a14="http://schemas.microsoft.com/office/drawing/2010/main" Requires="a14">
          <p:sp>
            <p:nvSpPr>
              <p:cNvPr id="372" name="ZoneTexte 6"/>
              <p:cNvSpPr txBox="1"/>
              <p:nvPr/>
            </p:nvSpPr>
            <p:spPr>
              <a:xfrm>
                <a:off x="3075480" y="2045880"/>
                <a:ext cx="4627800" cy="101412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r>
                      <m:t xml:space="preserve">𝑣𝑎𝑢𝑡</m:t>
                    </m:r>
                    <m:f>
                      <m:num>
                        <m:r>
                          <m:t xml:space="preserve">2</m:t>
                        </m:r>
                      </m:num>
                      <m:den>
                        <m:r>
                          <m:t xml:space="preserve">5</m:t>
                        </m:r>
                      </m:den>
                    </m:f>
                  </m:oMath>
                </a14:m>
              </a:p>
            </p:txBody>
          </p:sp>
        </mc:Choice>
        <mc:Fallback/>
      </mc:AlternateContent>
      <p:sp>
        <p:nvSpPr>
          <p:cNvPr id="373" name=""/>
          <p:cNvSpPr/>
          <p:nvPr/>
        </p:nvSpPr>
        <p:spPr>
          <a:xfrm>
            <a:off x="7920000" y="540000"/>
            <a:ext cx="1074600" cy="53460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374" name=""/>
          <p:cNvSpPr/>
          <p:nvPr/>
        </p:nvSpPr>
        <p:spPr>
          <a:xfrm>
            <a:off x="7740000" y="3780000"/>
            <a:ext cx="1254600" cy="53460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375" name=""/>
          <p:cNvSpPr/>
          <p:nvPr/>
        </p:nvSpPr>
        <p:spPr>
          <a:xfrm>
            <a:off x="180000" y="3600360"/>
            <a:ext cx="8820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mc:AlternateContent>
        <mc:Choice xmlns:a14="http://schemas.microsoft.com/office/drawing/2010/main" Requires="a14">
          <p:sp>
            <p:nvSpPr>
              <p:cNvPr id="376" name="ZoneTexte 36"/>
              <p:cNvSpPr txBox="1"/>
              <p:nvPr/>
            </p:nvSpPr>
            <p:spPr>
              <a:xfrm>
                <a:off x="900360" y="3972600"/>
                <a:ext cx="2521800" cy="108000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r>
                      <m:t xml:space="preserve">1,28</m:t>
                    </m:r>
                    <m:r>
                      <m:t xml:space="preserve">=</m:t>
                    </m:r>
                    <m:r>
                      <m:t xml:space="preserve">1</m:t>
                    </m:r>
                    <m:r>
                      <m:t xml:space="preserve">+</m:t>
                    </m:r>
                    <m:f>
                      <m:num>
                        <m:r>
                          <m:t xml:space="preserve">28</m:t>
                        </m:r>
                      </m:num>
                      <m:den>
                        <m:r>
                          <m:t xml:space="preserve">100</m:t>
                        </m:r>
                      </m:den>
                    </m:f>
                  </m:oMath>
                </a14:m>
              </a:p>
            </p:txBody>
          </p:sp>
        </mc:Choice>
        <mc:Fallback/>
      </mc:AlternateContent>
      <p:sp>
        <p:nvSpPr>
          <p:cNvPr id="377" name="Titre 6"/>
          <p:cNvSpPr txBox="1"/>
          <p:nvPr/>
        </p:nvSpPr>
        <p:spPr>
          <a:xfrm>
            <a:off x="363960" y="5400000"/>
            <a:ext cx="7886520" cy="60336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/>
          </a:bodyPr>
          <a:p>
            <a:pPr>
              <a:lnSpc>
                <a:spcPct val="9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L’arrondi à l’unité de 1,28 est : 1</a:t>
            </a:r>
            <a:endParaRPr b="0" lang="en-US" sz="36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name="Thème Office">
  <a:themeElements>
    <a:clrScheme name="Thème 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58</TotalTime>
  <Application>LibreOffice/7.4.1.2$Windows_X86_64 LibreOffice_project/3c58a8f3a960df8bc8fd77b461821e42c061c5f0</Application>
  <AppVersion>15.0000</AppVersion>
  <Words>186</Words>
  <Paragraphs>67</Paragraphs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2023-02-07T14:55:57Z</dcterms:created>
  <dc:creator>MHM</dc:creator>
  <dc:description/>
  <dc:language>fr-FR</dc:language>
  <cp:lastModifiedBy/>
  <dcterms:modified xsi:type="dcterms:W3CDTF">2026-03-24T21:44:57Z</dcterms:modified>
  <cp:revision>89</cp:revision>
  <dc:subject/>
  <dc:title>Présentation PowerPoint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Format">
    <vt:lpwstr>Affichage à l'écran (4:3)</vt:lpwstr>
  </property>
  <property fmtid="{D5CDD505-2E9C-101B-9397-08002B2CF9AE}" pid="3" name="Slides">
    <vt:i4>13</vt:i4>
  </property>
</Properties>
</file>