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hdphoto2.wdp" ContentType="image/vnd.ms-photo"/>
  <Override PartName="/ppt/media/image2.png" ContentType="image/png"/>
  <Override PartName="/ppt/media/image3.png" ContentType="image/png"/>
  <Override PartName="/ppt/media/hdphoto1.wdp" ContentType="image/vnd.ms-photo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hdphoto3.wdp" ContentType="image/vnd.ms-photo"/>
  <Override PartName="/ppt/media/image11.png" ContentType="image/png"/>
  <Override PartName="/ppt/media/image12.png" ContentType="image/png"/>
  <Override PartName="/ppt/media/hdphoto4.wdp" ContentType="image/vnd.ms-photo"/>
  <Override PartName="/ppt/media/image13.png" ContentType="image/png"/>
  <Override PartName="/ppt/media/image14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4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70c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microsoft.com/office/2007/relationships/hdphoto" Target="../media/hdphoto1.wdp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microsoft.com/office/2007/relationships/hdphoto" Target="../media/hdphoto2.wdp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6.png"/><Relationship Id="rId10" Type="http://schemas.openxmlformats.org/officeDocument/2006/relationships/image" Target="../media/image6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6.png"/><Relationship Id="rId14" Type="http://schemas.openxmlformats.org/officeDocument/2006/relationships/image" Target="../media/image6.png"/><Relationship Id="rId15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6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6.png"/><Relationship Id="rId25" Type="http://schemas.openxmlformats.org/officeDocument/2006/relationships/image" Target="../media/image4.png"/><Relationship Id="rId26" Type="http://schemas.openxmlformats.org/officeDocument/2006/relationships/image" Target="../media/image6.png"/><Relationship Id="rId27" Type="http://schemas.openxmlformats.org/officeDocument/2006/relationships/image" Target="../media/image5.png"/><Relationship Id="rId28" Type="http://schemas.openxmlformats.org/officeDocument/2006/relationships/image" Target="../media/image6.png"/><Relationship Id="rId29" Type="http://schemas.openxmlformats.org/officeDocument/2006/relationships/image" Target="../media/image6.png"/><Relationship Id="rId30" Type="http://schemas.openxmlformats.org/officeDocument/2006/relationships/image" Target="../media/image4.png"/><Relationship Id="rId31" Type="http://schemas.openxmlformats.org/officeDocument/2006/relationships/image" Target="../media/image6.png"/><Relationship Id="rId32" Type="http://schemas.openxmlformats.org/officeDocument/2006/relationships/image" Target="../media/image5.png"/><Relationship Id="rId33" Type="http://schemas.openxmlformats.org/officeDocument/2006/relationships/image" Target="../media/image6.png"/><Relationship Id="rId34" Type="http://schemas.openxmlformats.org/officeDocument/2006/relationships/image" Target="../media/image6.png"/><Relationship Id="rId35" Type="http://schemas.openxmlformats.org/officeDocument/2006/relationships/image" Target="../media/image4.png"/><Relationship Id="rId36" Type="http://schemas.openxmlformats.org/officeDocument/2006/relationships/image" Target="../media/image6.png"/><Relationship Id="rId37" Type="http://schemas.openxmlformats.org/officeDocument/2006/relationships/image" Target="../media/image5.png"/><Relationship Id="rId38" Type="http://schemas.openxmlformats.org/officeDocument/2006/relationships/image" Target="../media/image6.png"/><Relationship Id="rId39" Type="http://schemas.openxmlformats.org/officeDocument/2006/relationships/image" Target="../media/image6.png"/><Relationship Id="rId40" Type="http://schemas.openxmlformats.org/officeDocument/2006/relationships/image" Target="../media/image6.png"/><Relationship Id="rId41" Type="http://schemas.openxmlformats.org/officeDocument/2006/relationships/image" Target="../media/image6.png"/><Relationship Id="rId4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microsoft.com/office/2007/relationships/hdphoto" Target="../media/hdphoto3.wdp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microsoft.com/office/2007/relationships/hdphoto" Target="../media/hdphoto4.wdp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585040" cy="1064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sais résoudre un problème avec un produit cartésien. 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Lis le problème.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3"/>
          <p:cNvSpPr/>
          <p:nvPr/>
        </p:nvSpPr>
        <p:spPr>
          <a:xfrm>
            <a:off x="305280" y="993960"/>
            <a:ext cx="8409600" cy="2222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Pour le spectacle de l’école, la maitresse veut savoir toutes les combinaisons possibles de vêtements qu’elle peut faire à partir de 3 pantalons et 5 teeshirts de couleurs différentes.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Trouve le nombre total de combinaisons. 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52" name="Image 2" descr="Une image contenant ciel, colonne, silhouette&#10;&#10;Le contenu généré par l’IA peut être incorrect.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1307160" y="522396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53" name="Image 7" descr="Une image contenant ciel, colonne, silhouette&#10;&#10;Le contenu généré par l’IA peut être incorrect.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2368080" y="522396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54" name="Image 8" descr="Une image contenant ciel, colonne, silhouette&#10;&#10;Le contenu généré par l’IA peut être incorrect.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1812600" y="522396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55" name="Image 9" descr="Une image contenant habits, Maillot de sport, manche&#10;&#10;Le contenu généré par l’IA peut être incorrect.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9632" t="22073" r="44370" b="22608"/>
          <a:stretch/>
        </p:blipFill>
        <p:spPr>
          <a:xfrm>
            <a:off x="1240920" y="38127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56" name="Image 10" descr="Une image contenant habits, Maillot de sport, manche&#10;&#10;Le contenu généré par l’IA peut être incorrect."/>
          <p:cNvPicPr/>
          <p:nvPr/>
        </p:nvPicPr>
        <p:blipFill>
          <a:blip r:embed="rId7"/>
          <a:srcRect l="29635" t="22076" r="44374" b="22611"/>
          <a:stretch/>
        </p:blipFill>
        <p:spPr>
          <a:xfrm>
            <a:off x="2384280" y="37501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57" name="Image 11" descr="Une image contenant habits, Maillot de sport, manche&#10;&#10;Le contenu généré par l’IA peut être incorrect."/>
          <p:cNvPicPr/>
          <p:nvPr/>
        </p:nvPicPr>
        <p:blipFill>
          <a:blip r:embed="rId8"/>
          <a:srcRect l="4675" t="25836" r="68529" b="19451"/>
          <a:stretch/>
        </p:blipFill>
        <p:spPr>
          <a:xfrm>
            <a:off x="576720" y="401256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58" name="Image 12" descr="Une image contenant habits, Maillot de sport, manche&#10;&#10;Le contenu généré par l’IA peut être incorrect."/>
          <p:cNvPicPr/>
          <p:nvPr/>
        </p:nvPicPr>
        <p:blipFill>
          <a:blip r:embed="rId9"/>
          <a:srcRect l="54829" t="23972" r="19584" b="24341"/>
          <a:stretch/>
        </p:blipFill>
        <p:spPr>
          <a:xfrm>
            <a:off x="4914360" y="458748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59" name="Image 13" descr="Une image contenant habits, Maillot de sport, manche&#10;&#10;Le contenu généré par l’IA peut être incorrect."/>
          <p:cNvPicPr/>
          <p:nvPr/>
        </p:nvPicPr>
        <p:blipFill>
          <a:blip r:embed="rId10">
            <a:biLevel thresh="50000"/>
          </a:blip>
          <a:srcRect l="29635" t="22076" r="44374" b="22611"/>
          <a:stretch/>
        </p:blipFill>
        <p:spPr>
          <a:xfrm>
            <a:off x="1812600" y="4062960"/>
            <a:ext cx="558720" cy="524160"/>
          </a:xfrm>
          <a:prstGeom prst="rect">
            <a:avLst/>
          </a:prstGeom>
          <a:ln w="0">
            <a:noFill/>
          </a:ln>
        </p:spPr>
      </p:pic>
      <p:sp>
        <p:nvSpPr>
          <p:cNvPr id="60" name="ZoneTexte 14"/>
          <p:cNvSpPr/>
          <p:nvPr/>
        </p:nvSpPr>
        <p:spPr>
          <a:xfrm>
            <a:off x="4192200" y="3750120"/>
            <a:ext cx="4374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Exemples de combinaisons : 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61" name="Image 15" descr="Une image contenant ciel, colonne, silhouette&#10;&#10;Le contenu généré par l’IA peut être incorrect."/>
          <p:cNvPicPr/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4941000" y="493488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62" name="Image 16" descr="Une image contenant ciel, colonne, silhouette&#10;&#10;Le contenu généré par l’IA peut être incorrect."/>
          <p:cNvPicPr/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5824080" y="490392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63" name="Image 17" descr="Une image contenant habits, Maillot de sport, manche&#10;&#10;Le contenu généré par l’IA peut être incorrect."/>
          <p:cNvPicPr/>
          <p:nvPr/>
        </p:nvPicPr>
        <p:blipFill>
          <a:blip r:embed="rId13">
            <a:biLevel thresh="50000"/>
          </a:blip>
          <a:srcRect l="29635" t="22076" r="44374" b="22611"/>
          <a:stretch/>
        </p:blipFill>
        <p:spPr>
          <a:xfrm>
            <a:off x="5820840" y="45367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64" name="Image 18" descr="Une image contenant habits, Maillot de sport, manche&#10;&#10;Le contenu généré par l’IA peut être incorrect."/>
          <p:cNvPicPr/>
          <p:nvPr/>
        </p:nvPicPr>
        <p:blipFill>
          <a:blip r:embed="rId14"/>
          <a:srcRect l="54829" t="23972" r="19584" b="24341"/>
          <a:stretch/>
        </p:blipFill>
        <p:spPr>
          <a:xfrm>
            <a:off x="2683440" y="4437000"/>
            <a:ext cx="550080" cy="49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66" name="Tableau 3"/>
          <p:cNvGraphicFramePr/>
          <p:nvPr/>
        </p:nvGraphicFramePr>
        <p:xfrm>
          <a:off x="1077120" y="926640"/>
          <a:ext cx="6561360" cy="5390640"/>
        </p:xfrm>
        <a:graphic>
          <a:graphicData uri="http://schemas.openxmlformats.org/drawingml/2006/table">
            <a:tbl>
              <a:tblPr/>
              <a:tblGrid>
                <a:gridCol w="1093320"/>
                <a:gridCol w="1093320"/>
                <a:gridCol w="1093320"/>
                <a:gridCol w="1093320"/>
                <a:gridCol w="1093320"/>
                <a:gridCol w="1094760"/>
              </a:tblGrid>
              <a:tr h="955080"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478520"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478520"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478520"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cPr anchor="t"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7" name="Image 4" descr="Une image contenant ciel, colonne, silhouette&#10;&#10;Le contenu généré par l’IA peut être incorrect.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1391040" y="359496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68" name="Image 5" descr="Une image contenant ciel, colonne, silhouette&#10;&#10;Le contenu généré par l’IA peut être incorrect.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1397880" y="217872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69" name="Image 6" descr="Une image contenant ciel, colonne, silhouette&#10;&#10;Le contenu généré par l’IA peut être incorrect.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1365840" y="512316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70" name="Image 7" descr="Une image contenant habits, Maillot de sport, manche&#10;&#10;Le contenu généré par l’IA peut être incorrect."/>
          <p:cNvPicPr/>
          <p:nvPr/>
        </p:nvPicPr>
        <p:blipFill>
          <a:blip r:embed="rId4"/>
          <a:srcRect l="4675" t="25836" r="68529" b="19451"/>
          <a:stretch/>
        </p:blipFill>
        <p:spPr>
          <a:xfrm>
            <a:off x="2423880" y="114120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71" name="Image 8" descr="Une image contenant habits, Maillot de sport, manche&#10;&#10;Le contenu généré par l’IA peut être incorrect.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9632" t="22073" r="44370" b="22608"/>
          <a:stretch/>
        </p:blipFill>
        <p:spPr>
          <a:xfrm>
            <a:off x="3533400" y="11181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72" name="Image 9" descr="Une image contenant habits, Maillot de sport, manche&#10;&#10;Le contenu généré par l’IA peut être incorrect."/>
          <p:cNvPicPr/>
          <p:nvPr/>
        </p:nvPicPr>
        <p:blipFill>
          <a:blip r:embed="rId6"/>
          <a:srcRect l="54829" t="23972" r="19584" b="24341"/>
          <a:stretch/>
        </p:blipFill>
        <p:spPr>
          <a:xfrm>
            <a:off x="6756840" y="117360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73" name="Image 10" descr="Une image contenant habits, Maillot de sport, manche&#10;&#10;Le contenu généré par l’IA peut être incorrect."/>
          <p:cNvPicPr/>
          <p:nvPr/>
        </p:nvPicPr>
        <p:blipFill>
          <a:blip r:embed="rId7"/>
          <a:srcRect l="29635" t="22076" r="44374" b="22611"/>
          <a:stretch/>
        </p:blipFill>
        <p:spPr>
          <a:xfrm>
            <a:off x="5741280" y="11181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74" name="Image 11" descr="Une image contenant habits, Maillot de sport, manche&#10;&#10;Le contenu généré par l’IA peut être incorrect."/>
          <p:cNvPicPr/>
          <p:nvPr/>
        </p:nvPicPr>
        <p:blipFill>
          <a:blip r:embed="rId8">
            <a:biLevel thresh="50000"/>
          </a:blip>
          <a:srcRect l="29635" t="22076" r="44374" b="22611"/>
          <a:stretch/>
        </p:blipFill>
        <p:spPr>
          <a:xfrm>
            <a:off x="4601160" y="11181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75" name="Image 12" descr="Une image contenant ciel, colonne, silhouette&#10;&#10;Le contenu généré par l’IA peut être incorrect.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2448000" y="23144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76" name="Image 13" descr="Une image contenant ciel, colonne, silhouette&#10;&#10;Le contenu généré par l’IA peut être incorrect.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3522240" y="23144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77" name="Image 14" descr="Une image contenant ciel, colonne, silhouette&#10;&#10;Le contenu généré par l’IA peut être incorrect."/>
          <p:cNvPicPr/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4667040" y="23144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78" name="Image 15" descr="Une image contenant ciel, colonne, silhouette&#10;&#10;Le contenu généré par l’IA peut être incorrect."/>
          <p:cNvPicPr/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5741280" y="23144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79" name="Image 16" descr="Une image contenant ciel, colonne, silhouette&#10;&#10;Le contenu généré par l’IA peut être incorrect."/>
          <p:cNvPicPr/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3431" t="0" r="33136" b="0"/>
          <a:stretch/>
        </p:blipFill>
        <p:spPr>
          <a:xfrm>
            <a:off x="6815880" y="2314440"/>
            <a:ext cx="523080" cy="1043640"/>
          </a:xfrm>
          <a:prstGeom prst="rect">
            <a:avLst/>
          </a:prstGeom>
          <a:ln w="0">
            <a:noFill/>
          </a:ln>
        </p:spPr>
      </p:pic>
      <p:pic>
        <p:nvPicPr>
          <p:cNvPr id="80" name="Image 19" descr="Une image contenant ciel, colonne, silhouette&#10;&#10;Le contenu généré par l’IA peut être incorrect."/>
          <p:cNvPicPr/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2448000" y="381096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81" name="Image 20" descr="Une image contenant ciel, colonne, silhouette&#10;&#10;Le contenu généré par l’IA peut être incorrect."/>
          <p:cNvPicPr/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3480840" y="381096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82" name="Image 28" descr="Une image contenant ciel, colonne, silhouette&#10;&#10;Le contenu généré par l’IA peut être incorrect."/>
          <p:cNvPicPr/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4667040" y="377280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83" name="Image 29" descr="Une image contenant ciel, colonne, silhouette&#10;&#10;Le contenu généré par l’IA peut être incorrect."/>
          <p:cNvPicPr/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5699880" y="379188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84" name="Image 30" descr="Une image contenant ciel, colonne, silhouette&#10;&#10;Le contenu généré par l’IA peut être incorrect.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0" t="0" r="66569" b="0"/>
          <a:stretch/>
        </p:blipFill>
        <p:spPr>
          <a:xfrm>
            <a:off x="6833880" y="3791880"/>
            <a:ext cx="505080" cy="1007640"/>
          </a:xfrm>
          <a:prstGeom prst="rect">
            <a:avLst/>
          </a:prstGeom>
          <a:ln w="0">
            <a:noFill/>
          </a:ln>
        </p:spPr>
      </p:pic>
      <p:pic>
        <p:nvPicPr>
          <p:cNvPr id="85" name="Image 31" descr="Une image contenant ciel, colonne, silhouette&#10;&#10;Le contenu généré par l’IA peut être incorrect.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2448000" y="532476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86" name="Image 32" descr="Une image contenant ciel, colonne, silhouette&#10;&#10;Le contenu généré par l’IA peut être incorrect."/>
          <p:cNvPicPr/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3529800" y="528876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87" name="Image 33" descr="Une image contenant ciel, colonne, silhouette&#10;&#10;Le contenu généré par l’IA peut être incorrect."/>
          <p:cNvPicPr/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4662720" y="531324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88" name="Image 34" descr="Une image contenant ciel, colonne, silhouette&#10;&#10;Le contenu généré par l’IA peut être incorrect."/>
          <p:cNvPicPr/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5744880" y="527724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89" name="Image 35" descr="Une image contenant ciel, colonne, silhouette&#10;&#10;Le contenu généré par l’IA peut être incorrect."/>
          <p:cNvPicPr/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4527" t="0" r="0" b="0"/>
          <a:stretch/>
        </p:blipFill>
        <p:spPr>
          <a:xfrm>
            <a:off x="6815880" y="5313240"/>
            <a:ext cx="555120" cy="1043640"/>
          </a:xfrm>
          <a:prstGeom prst="rect">
            <a:avLst/>
          </a:prstGeom>
          <a:ln w="0">
            <a:noFill/>
          </a:ln>
        </p:spPr>
      </p:pic>
      <p:pic>
        <p:nvPicPr>
          <p:cNvPr id="90" name="Image 36" descr="Une image contenant habits, Maillot de sport, manche&#10;&#10;Le contenu généré par l’IA peut être incorrect."/>
          <p:cNvPicPr/>
          <p:nvPr/>
        </p:nvPicPr>
        <p:blipFill>
          <a:blip r:embed="rId24"/>
          <a:srcRect l="4675" t="25836" r="68529" b="19451"/>
          <a:stretch/>
        </p:blipFill>
        <p:spPr>
          <a:xfrm>
            <a:off x="2423880" y="199548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1" name="Image 37" descr="Une image contenant habits, Maillot de sport, manche&#10;&#10;Le contenu généré par l’IA peut être incorrect."/>
          <p:cNvPicPr/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9632" t="22073" r="44370" b="22608"/>
          <a:stretch/>
        </p:blipFill>
        <p:spPr>
          <a:xfrm>
            <a:off x="3491280" y="195768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2" name="Image 38" descr="Une image contenant habits, Maillot de sport, manche&#10;&#10;Le contenu généré par l’IA peut être incorrect."/>
          <p:cNvPicPr/>
          <p:nvPr/>
        </p:nvPicPr>
        <p:blipFill>
          <a:blip r:embed="rId26"/>
          <a:srcRect l="54829" t="23972" r="19584" b="24341"/>
          <a:stretch/>
        </p:blipFill>
        <p:spPr>
          <a:xfrm>
            <a:off x="6802200" y="196632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93" name="Image 39" descr="Une image contenant habits, Maillot de sport, manche&#10;&#10;Le contenu généré par l’IA peut être incorrect."/>
          <p:cNvPicPr/>
          <p:nvPr/>
        </p:nvPicPr>
        <p:blipFill>
          <a:blip r:embed="rId27"/>
          <a:srcRect l="29635" t="22076" r="44374" b="22611"/>
          <a:stretch/>
        </p:blipFill>
        <p:spPr>
          <a:xfrm>
            <a:off x="5701680" y="19501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4" name="Image 40" descr="Une image contenant habits, Maillot de sport, manche&#10;&#10;Le contenu généré par l’IA peut être incorrect."/>
          <p:cNvPicPr/>
          <p:nvPr/>
        </p:nvPicPr>
        <p:blipFill>
          <a:blip r:embed="rId28">
            <a:biLevel thresh="50000"/>
          </a:blip>
          <a:srcRect l="29635" t="22076" r="44374" b="22611"/>
          <a:stretch/>
        </p:blipFill>
        <p:spPr>
          <a:xfrm>
            <a:off x="4622040" y="195804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5" name="Image 41" descr="Une image contenant habits, Maillot de sport, manche&#10;&#10;Le contenu généré par l’IA peut être incorrect."/>
          <p:cNvPicPr/>
          <p:nvPr/>
        </p:nvPicPr>
        <p:blipFill>
          <a:blip r:embed="rId29"/>
          <a:srcRect l="4675" t="25836" r="68529" b="19451"/>
          <a:stretch/>
        </p:blipFill>
        <p:spPr>
          <a:xfrm>
            <a:off x="2441160" y="347688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96" name="Image 42" descr="Une image contenant habits, Maillot de sport, manche&#10;&#10;Le contenu généré par l’IA peut être incorrect."/>
          <p:cNvPicPr/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9632" t="22073" r="44370" b="22608"/>
          <a:stretch/>
        </p:blipFill>
        <p:spPr>
          <a:xfrm>
            <a:off x="3461400" y="34477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7" name="Image 43" descr="Une image contenant habits, Maillot de sport, manche&#10;&#10;Le contenu généré par l’IA peut être incorrect."/>
          <p:cNvPicPr/>
          <p:nvPr/>
        </p:nvPicPr>
        <p:blipFill>
          <a:blip r:embed="rId31"/>
          <a:srcRect l="54829" t="23972" r="19584" b="24341"/>
          <a:stretch/>
        </p:blipFill>
        <p:spPr>
          <a:xfrm>
            <a:off x="6818400" y="345420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98" name="Image 44" descr="Une image contenant habits, Maillot de sport, manche&#10;&#10;Le contenu généré par l’IA peut être incorrect."/>
          <p:cNvPicPr/>
          <p:nvPr/>
        </p:nvPicPr>
        <p:blipFill>
          <a:blip r:embed="rId32"/>
          <a:srcRect l="29635" t="22076" r="44374" b="22611"/>
          <a:stretch/>
        </p:blipFill>
        <p:spPr>
          <a:xfrm>
            <a:off x="5681160" y="34185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99" name="Image 45" descr="Une image contenant habits, Maillot de sport, manche&#10;&#10;Le contenu généré par l’IA peut être incorrect."/>
          <p:cNvPicPr/>
          <p:nvPr/>
        </p:nvPicPr>
        <p:blipFill>
          <a:blip r:embed="rId33">
            <a:biLevel thresh="50000"/>
          </a:blip>
          <a:srcRect l="29635" t="22076" r="44374" b="22611"/>
          <a:stretch/>
        </p:blipFill>
        <p:spPr>
          <a:xfrm>
            <a:off x="4640760" y="34185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100" name="Image 46" descr="Une image contenant habits, Maillot de sport, manche&#10;&#10;Le contenu généré par l’IA peut être incorrect."/>
          <p:cNvPicPr/>
          <p:nvPr/>
        </p:nvPicPr>
        <p:blipFill>
          <a:blip r:embed="rId34"/>
          <a:srcRect l="4675" t="25836" r="68529" b="19451"/>
          <a:stretch/>
        </p:blipFill>
        <p:spPr>
          <a:xfrm>
            <a:off x="2441160" y="497232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101" name="Image 47" descr="Une image contenant habits, Maillot de sport, manche&#10;&#10;Le contenu généré par l’IA peut être incorrect."/>
          <p:cNvPicPr/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9632" t="22073" r="44370" b="22608"/>
          <a:stretch/>
        </p:blipFill>
        <p:spPr>
          <a:xfrm>
            <a:off x="3523320" y="492948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102" name="Image 48" descr="Une image contenant habits, Maillot de sport, manche&#10;&#10;Le contenu généré par l’IA peut être incorrect."/>
          <p:cNvPicPr/>
          <p:nvPr/>
        </p:nvPicPr>
        <p:blipFill>
          <a:blip r:embed="rId36"/>
          <a:srcRect l="54829" t="23972" r="19584" b="24341"/>
          <a:stretch/>
        </p:blipFill>
        <p:spPr>
          <a:xfrm>
            <a:off x="6815880" y="496224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103" name="Image 49" descr="Une image contenant habits, Maillot de sport, manche&#10;&#10;Le contenu généré par l’IA peut être incorrect."/>
          <p:cNvPicPr/>
          <p:nvPr/>
        </p:nvPicPr>
        <p:blipFill>
          <a:blip r:embed="rId37"/>
          <a:srcRect l="29635" t="22076" r="44374" b="22611"/>
          <a:stretch/>
        </p:blipFill>
        <p:spPr>
          <a:xfrm>
            <a:off x="5724000" y="491472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104" name="Image 50" descr="Une image contenant habits, Maillot de sport, manche&#10;&#10;Le contenu généré par l’IA peut être incorrect."/>
          <p:cNvPicPr/>
          <p:nvPr/>
        </p:nvPicPr>
        <p:blipFill>
          <a:blip r:embed="rId38">
            <a:biLevel thresh="50000"/>
          </a:blip>
          <a:srcRect l="29635" t="22076" r="44374" b="22611"/>
          <a:stretch/>
        </p:blipFill>
        <p:spPr>
          <a:xfrm>
            <a:off x="4649760" y="4957560"/>
            <a:ext cx="558720" cy="524160"/>
          </a:xfrm>
          <a:prstGeom prst="rect">
            <a:avLst/>
          </a:prstGeom>
          <a:ln w="0">
            <a:noFill/>
          </a:ln>
        </p:spPr>
      </p:pic>
      <p:pic>
        <p:nvPicPr>
          <p:cNvPr id="105" name="Image 51" descr="Une image contenant habits, Maillot de sport, manche&#10;&#10;Le contenu généré par l’IA peut être incorrect."/>
          <p:cNvPicPr/>
          <p:nvPr/>
        </p:nvPicPr>
        <p:blipFill>
          <a:blip r:embed="rId39"/>
          <a:srcRect l="4675" t="25836" r="68529" b="19451"/>
          <a:stretch/>
        </p:blipFill>
        <p:spPr>
          <a:xfrm>
            <a:off x="2441160" y="1141200"/>
            <a:ext cx="576000" cy="524160"/>
          </a:xfrm>
          <a:prstGeom prst="rect">
            <a:avLst/>
          </a:prstGeom>
          <a:ln w="0">
            <a:noFill/>
          </a:ln>
        </p:spPr>
      </p:pic>
      <p:pic>
        <p:nvPicPr>
          <p:cNvPr id="106" name="Image 52" descr="Une image contenant habits, Maillot de sport, manche&#10;&#10;Le contenu généré par l’IA peut être incorrect."/>
          <p:cNvPicPr/>
          <p:nvPr/>
        </p:nvPicPr>
        <p:blipFill>
          <a:blip r:embed="rId40"/>
          <a:srcRect l="54829" t="23972" r="19584" b="24341"/>
          <a:stretch/>
        </p:blipFill>
        <p:spPr>
          <a:xfrm>
            <a:off x="6774120" y="1173600"/>
            <a:ext cx="550080" cy="491400"/>
          </a:xfrm>
          <a:prstGeom prst="rect">
            <a:avLst/>
          </a:prstGeom>
          <a:ln w="0">
            <a:noFill/>
          </a:ln>
        </p:spPr>
      </p:pic>
      <p:pic>
        <p:nvPicPr>
          <p:cNvPr id="107" name="Image 53" descr="Une image contenant habits, Maillot de sport, manche&#10;&#10;Le contenu généré par l’IA peut être incorrect."/>
          <p:cNvPicPr/>
          <p:nvPr/>
        </p:nvPicPr>
        <p:blipFill>
          <a:blip r:embed="rId41">
            <a:biLevel thresh="50000"/>
          </a:blip>
          <a:srcRect l="29635" t="22076" r="44374" b="22611"/>
          <a:stretch/>
        </p:blipFill>
        <p:spPr>
          <a:xfrm>
            <a:off x="4618800" y="1118160"/>
            <a:ext cx="558720" cy="52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3203280" cy="55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9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Résous le problème.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ZoneTexte 3"/>
          <p:cNvSpPr/>
          <p:nvPr/>
        </p:nvSpPr>
        <p:spPr>
          <a:xfrm>
            <a:off x="270000" y="900000"/>
            <a:ext cx="6116400" cy="2647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Pour la fête, je prépare des glaces différentes.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J’ai deux cornets différents à ma disposition et 4 gouts différents.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Trouve le nombre total de combinaisons de glaces que je peux créer.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11" name="Image 5" descr=""/>
          <p:cNvPicPr/>
          <p:nvPr/>
        </p:nvPicPr>
        <p:blipFill>
          <a:blip r:embed="rId1"/>
          <a:stretch/>
        </p:blipFill>
        <p:spPr>
          <a:xfrm>
            <a:off x="6840000" y="2333520"/>
            <a:ext cx="1005120" cy="1005480"/>
          </a:xfrm>
          <a:prstGeom prst="rect">
            <a:avLst/>
          </a:prstGeom>
          <a:ln w="0">
            <a:noFill/>
          </a:ln>
        </p:spPr>
      </p:pic>
      <p:pic>
        <p:nvPicPr>
          <p:cNvPr id="112" name="Image 20" descr=""/>
          <p:cNvPicPr/>
          <p:nvPr/>
        </p:nvPicPr>
        <p:blipFill>
          <a:blip r:embed="rId2"/>
          <a:stretch/>
        </p:blipFill>
        <p:spPr>
          <a:xfrm>
            <a:off x="7740000" y="2612520"/>
            <a:ext cx="1121760" cy="726480"/>
          </a:xfrm>
          <a:prstGeom prst="rect">
            <a:avLst/>
          </a:prstGeom>
          <a:ln w="0">
            <a:noFill/>
          </a:ln>
        </p:spPr>
      </p:pic>
      <p:pic>
        <p:nvPicPr>
          <p:cNvPr id="113" name="Image 23" descr=""/>
          <p:cNvPicPr/>
          <p:nvPr/>
        </p:nvPicPr>
        <p:blipFill>
          <a:blip r:embed="rId3"/>
          <a:srcRect l="0" t="0" r="0" b="25993"/>
          <a:stretch/>
        </p:blipFill>
        <p:spPr>
          <a:xfrm>
            <a:off x="7881480" y="900000"/>
            <a:ext cx="758520" cy="561600"/>
          </a:xfrm>
          <a:prstGeom prst="rect">
            <a:avLst/>
          </a:prstGeom>
          <a:ln w="0">
            <a:noFill/>
          </a:ln>
        </p:spPr>
      </p:pic>
      <p:pic>
        <p:nvPicPr>
          <p:cNvPr id="114" name="Image 25" descr="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0" t="0" r="0" b="25992"/>
          <a:stretch/>
        </p:blipFill>
        <p:spPr>
          <a:xfrm>
            <a:off x="7881480" y="1509120"/>
            <a:ext cx="758520" cy="561240"/>
          </a:xfrm>
          <a:prstGeom prst="rect">
            <a:avLst/>
          </a:prstGeom>
          <a:ln w="0">
            <a:noFill/>
          </a:ln>
        </p:spPr>
      </p:pic>
      <p:pic>
        <p:nvPicPr>
          <p:cNvPr id="115" name="Image 27" descr=""/>
          <p:cNvPicPr/>
          <p:nvPr/>
        </p:nvPicPr>
        <p:blipFill>
          <a:blip r:embed="rId6"/>
          <a:srcRect l="-65" t="0" r="65" b="28826"/>
          <a:stretch/>
        </p:blipFill>
        <p:spPr>
          <a:xfrm>
            <a:off x="6913800" y="1598760"/>
            <a:ext cx="788760" cy="561240"/>
          </a:xfrm>
          <a:prstGeom prst="rect">
            <a:avLst/>
          </a:prstGeom>
          <a:ln w="0">
            <a:noFill/>
          </a:ln>
        </p:spPr>
      </p:pic>
      <p:pic>
        <p:nvPicPr>
          <p:cNvPr id="116" name="Image 28" descr="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3" t="0" r="63" b="28822"/>
          <a:stretch/>
        </p:blipFill>
        <p:spPr>
          <a:xfrm>
            <a:off x="6859080" y="961200"/>
            <a:ext cx="788760" cy="561600"/>
          </a:xfrm>
          <a:prstGeom prst="rect">
            <a:avLst/>
          </a:prstGeom>
          <a:ln w="0">
            <a:noFill/>
          </a:ln>
        </p:spPr>
      </p:pic>
      <p:sp>
        <p:nvSpPr>
          <p:cNvPr id="117" name="ZoneTexte 1"/>
          <p:cNvSpPr/>
          <p:nvPr/>
        </p:nvSpPr>
        <p:spPr>
          <a:xfrm>
            <a:off x="270000" y="3780000"/>
            <a:ext cx="6120000" cy="2649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Pour la fête, je prépare des glaces différentes.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J’ai deux cornets différents à ma disposition et 6 gouts différents.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Trouve le nombre total de combinaisons de glaces que je peux créer. 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18" name="Image 1" descr=""/>
          <p:cNvPicPr/>
          <p:nvPr/>
        </p:nvPicPr>
        <p:blipFill>
          <a:blip r:embed="rId9"/>
          <a:stretch/>
        </p:blipFill>
        <p:spPr>
          <a:xfrm>
            <a:off x="6660000" y="5400000"/>
            <a:ext cx="1004400" cy="1004400"/>
          </a:xfrm>
          <a:prstGeom prst="rect">
            <a:avLst/>
          </a:prstGeom>
          <a:ln w="0">
            <a:noFill/>
          </a:ln>
        </p:spPr>
      </p:pic>
      <p:pic>
        <p:nvPicPr>
          <p:cNvPr id="119" name="Image 3" descr=""/>
          <p:cNvPicPr/>
          <p:nvPr/>
        </p:nvPicPr>
        <p:blipFill>
          <a:blip r:embed="rId10"/>
          <a:stretch/>
        </p:blipFill>
        <p:spPr>
          <a:xfrm>
            <a:off x="7740000" y="5572800"/>
            <a:ext cx="1123200" cy="727200"/>
          </a:xfrm>
          <a:prstGeom prst="rect">
            <a:avLst/>
          </a:prstGeom>
          <a:ln w="0">
            <a:noFill/>
          </a:ln>
        </p:spPr>
      </p:pic>
      <p:pic>
        <p:nvPicPr>
          <p:cNvPr id="120" name="Image 21" descr=""/>
          <p:cNvPicPr/>
          <p:nvPr/>
        </p:nvPicPr>
        <p:blipFill>
          <a:blip r:embed="rId11"/>
          <a:srcRect l="0" t="0" r="0" b="25993"/>
          <a:stretch/>
        </p:blipFill>
        <p:spPr>
          <a:xfrm>
            <a:off x="7507440" y="4200120"/>
            <a:ext cx="683280" cy="505800"/>
          </a:xfrm>
          <a:prstGeom prst="rect">
            <a:avLst/>
          </a:prstGeom>
          <a:ln w="0">
            <a:noFill/>
          </a:ln>
        </p:spPr>
      </p:pic>
      <p:pic>
        <p:nvPicPr>
          <p:cNvPr id="121" name="Image 22" descr=""/>
          <p:cNvPicPr/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0" t="0" r="0" b="25992"/>
          <a:stretch/>
        </p:blipFill>
        <p:spPr>
          <a:xfrm>
            <a:off x="7507440" y="4748400"/>
            <a:ext cx="683280" cy="505800"/>
          </a:xfrm>
          <a:prstGeom prst="rect">
            <a:avLst/>
          </a:prstGeom>
          <a:ln w="0">
            <a:noFill/>
          </a:ln>
        </p:spPr>
      </p:pic>
      <p:pic>
        <p:nvPicPr>
          <p:cNvPr id="122" name="Image 24" descr=""/>
          <p:cNvPicPr/>
          <p:nvPr/>
        </p:nvPicPr>
        <p:blipFill>
          <a:blip r:embed="rId13"/>
          <a:srcRect l="-65" t="0" r="65" b="28826"/>
          <a:stretch/>
        </p:blipFill>
        <p:spPr>
          <a:xfrm>
            <a:off x="6670800" y="4748400"/>
            <a:ext cx="710280" cy="505800"/>
          </a:xfrm>
          <a:prstGeom prst="rect">
            <a:avLst/>
          </a:prstGeom>
          <a:ln w="0">
            <a:noFill/>
          </a:ln>
        </p:spPr>
      </p:pic>
      <p:pic>
        <p:nvPicPr>
          <p:cNvPr id="123" name="Image 26" descr=""/>
          <p:cNvPicPr/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3" t="0" r="63" b="28822"/>
          <a:stretch/>
        </p:blipFill>
        <p:spPr>
          <a:xfrm>
            <a:off x="6670800" y="4174200"/>
            <a:ext cx="710280" cy="505800"/>
          </a:xfrm>
          <a:prstGeom prst="rect">
            <a:avLst/>
          </a:prstGeom>
          <a:ln w="0">
            <a:noFill/>
          </a:ln>
        </p:spPr>
      </p:pic>
      <p:pic>
        <p:nvPicPr>
          <p:cNvPr id="124" name="Image 54" descr=""/>
          <p:cNvPicPr/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0" t="0" r="0" b="25992"/>
          <a:stretch/>
        </p:blipFill>
        <p:spPr>
          <a:xfrm>
            <a:off x="8316720" y="4200120"/>
            <a:ext cx="683280" cy="505800"/>
          </a:xfrm>
          <a:prstGeom prst="rect">
            <a:avLst/>
          </a:prstGeom>
          <a:ln w="0">
            <a:noFill/>
          </a:ln>
        </p:spPr>
      </p:pic>
      <p:pic>
        <p:nvPicPr>
          <p:cNvPr id="125" name="Image 55" descr=""/>
          <p:cNvPicPr/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0" t="0" r="0" b="25992"/>
          <a:stretch/>
        </p:blipFill>
        <p:spPr>
          <a:xfrm>
            <a:off x="8312400" y="4748400"/>
            <a:ext cx="683640" cy="505800"/>
          </a:xfrm>
          <a:prstGeom prst="rect">
            <a:avLst/>
          </a:prstGeom>
          <a:ln w="0">
            <a:noFill/>
          </a:ln>
        </p:spPr>
      </p:pic>
      <p:sp>
        <p:nvSpPr>
          <p:cNvPr id="12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"/>
          <p:cNvSpPr/>
          <p:nvPr/>
        </p:nvSpPr>
        <p:spPr>
          <a:xfrm>
            <a:off x="8047080" y="337320"/>
            <a:ext cx="10764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7841880" y="3666240"/>
            <a:ext cx="1256400" cy="5364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Application>LibreOffice/7.4.1.2$Windows_X86_64 LibreOffice_project/3c58a8f3a960df8bc8fd77b461821e42c061c5f0</Application>
  <AppVersion>15.0000</AppVersion>
  <Words>96</Words>
  <Paragraphs>10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2026-03-25T22:06:57Z</dcterms:modified>
  <cp:revision>66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4</vt:i4>
  </property>
</Properties>
</file>