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3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9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ZoneTexte 13"/>
          <p:cNvSpPr/>
          <p:nvPr/>
        </p:nvSpPr>
        <p:spPr>
          <a:xfrm>
            <a:off x="1495440" y="3009960"/>
            <a:ext cx="643104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multiplier en décomposant.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les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4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5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7" name="ZoneTexte 85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27,74 – 15,32 =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28" name="ZoneTexte 87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28 – 15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29" name="ZoneTexte 88"/>
          <p:cNvSpPr/>
          <p:nvPr/>
        </p:nvSpPr>
        <p:spPr>
          <a:xfrm>
            <a:off x="6660000" y="1800000"/>
            <a:ext cx="10530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13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430" name="Groupe 27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431" name="Rectangle 8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32" name="Rectangle 8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33" name="Rectangle 8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34" name="Rectangle 8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35" name="Rectangle 8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36" name="Rectangle 8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37" name="Rectangle 8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38" name="Rectangle 8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39" name="Rectangle 9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40" name="ZoneTexte 89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41" name="ZoneTexte 90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42" name="ZoneTexte 96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43" name="ZoneTexte 97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44" name="Rectangle 9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45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46" name="ZoneTexte 98"/>
          <p:cNvSpPr/>
          <p:nvPr/>
        </p:nvSpPr>
        <p:spPr>
          <a:xfrm>
            <a:off x="71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47" name="ZoneTexte 99"/>
          <p:cNvSpPr/>
          <p:nvPr/>
        </p:nvSpPr>
        <p:spPr>
          <a:xfrm>
            <a:off x="6647760" y="572364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48" name="ZoneTexte 100"/>
          <p:cNvSpPr/>
          <p:nvPr/>
        </p:nvSpPr>
        <p:spPr>
          <a:xfrm>
            <a:off x="62172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49" name="ZoneTexte 101"/>
          <p:cNvSpPr/>
          <p:nvPr/>
        </p:nvSpPr>
        <p:spPr>
          <a:xfrm>
            <a:off x="80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0" name="ZoneTexte 102"/>
          <p:cNvSpPr/>
          <p:nvPr/>
        </p:nvSpPr>
        <p:spPr>
          <a:xfrm>
            <a:off x="53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1" name="ZoneTexte 105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52" name="ZoneTexte 106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 </a:t>
            </a:r>
            <a:r>
              <a:rPr b="0" lang="fr-FR" sz="4400" spc="-1" strike="noStrike"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53" name="Groupe 28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454" name="Connecteur droit 41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55" name="Connecteur droit 42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456" name="Groupe 29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457" name="Connecteur droit 43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458" name="Connecteur droit 44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459" name="ZoneTexte 107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50   </a:t>
            </a:r>
            <a:r>
              <a:rPr b="0" lang="fr-FR" sz="4400" spc="-1" strike="noStrike">
                <a:latin typeface="Calibri"/>
                <a:ea typeface="DejaVu Sans"/>
              </a:rPr>
              <a:t>+   35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60" name="Groupe 30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461" name="Connecteur droit 45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462" name="Connecteur droit 46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463" name="ZoneTexte 108"/>
          <p:cNvSpPr/>
          <p:nvPr/>
        </p:nvSpPr>
        <p:spPr>
          <a:xfrm>
            <a:off x="1980000" y="554004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464" name="Groupe 31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465" name="Connecteur droit 47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466" name="Connecteur droit 48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467" name="ZoneTexte 109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+ 7)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68" name="Titre 2"/>
          <p:cNvSpPr/>
          <p:nvPr/>
        </p:nvSpPr>
        <p:spPr>
          <a:xfrm>
            <a:off x="4604040" y="388800"/>
            <a:ext cx="2144880" cy="54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69" name="ZoneTexte 110"/>
          <p:cNvSpPr/>
          <p:nvPr/>
        </p:nvSpPr>
        <p:spPr>
          <a:xfrm>
            <a:off x="7740000" y="900000"/>
            <a:ext cx="1233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12,42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0" name="PlaceHolder 10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2/4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1" dur="indefinite" restart="never" nodeType="tmRoot">
          <p:childTnLst>
            <p:seq>
              <p:cTn id="202" dur="indefinite" nodeType="mainSeq">
                <p:childTnLst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7" dur="2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2" dur="2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5" dur="2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0" dur="2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3" dur="2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6" dur="20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1" dur="2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4" dur="2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9" dur="2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4" dur="2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9" dur="2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4" dur="2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9" dur="2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4" dur="2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9" dur="2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2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4" name="ZoneTexte 3"/>
          <p:cNvSpPr/>
          <p:nvPr/>
        </p:nvSpPr>
        <p:spPr>
          <a:xfrm>
            <a:off x="4680000" y="900000"/>
            <a:ext cx="324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45,8 – 13,5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5" name="ZoneTexte 4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76" name="ZoneTexte 5"/>
          <p:cNvSpPr/>
          <p:nvPr/>
        </p:nvSpPr>
        <p:spPr>
          <a:xfrm>
            <a:off x="1620000" y="540000"/>
            <a:ext cx="16200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15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77" name="PlaceHolder 11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3/4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79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0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ZoneTexte 103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45,8 – 13,5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82" name="ZoneTexte 104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46 – 14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483" name="Groupe 32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484" name="Rectangle 9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85" name="Rectangle 9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86" name="Rectangle 9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87" name="Rectangle 9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88" name="Rectangle 9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89" name="Rectangle 9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0" name="Rectangle 9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1" name="Rectangle 9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2" name="Rectangle 10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93" name="ZoneTexte 111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494" name="ZoneTexte 112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95" name="ZoneTexte 113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96" name="ZoneTexte 114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7" name="Rectangle 10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98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99" name="ZoneTexte 115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15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00" name="ZoneTexte 116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4400" spc="-1" strike="noStrike"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01" name="Groupe 33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502" name="Connecteur droit 49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03" name="Connecteur droit 50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04" name="Groupe 34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505" name="Connecteur droit 51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06" name="Connecteur droit 52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07" name="ZoneTexte 117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50   </a:t>
            </a:r>
            <a:r>
              <a:rPr b="0" lang="fr-FR" sz="4400" spc="-1" strike="noStrike">
                <a:latin typeface="Calibri"/>
                <a:ea typeface="DejaVu Sans"/>
              </a:rPr>
              <a:t>+   25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08" name="Groupe 35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509" name="Connecteur droit 53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10" name="Connecteur droit 54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11" name="ZoneTexte 118"/>
          <p:cNvSpPr/>
          <p:nvPr/>
        </p:nvSpPr>
        <p:spPr>
          <a:xfrm>
            <a:off x="1980000" y="5539320"/>
            <a:ext cx="90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75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12" name="Groupe 36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513" name="Connecteur droit 55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14" name="Connecteur droit 56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15" name="ZoneTexte 119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(10 + 5)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16" name="PlaceHolder 12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3/4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0" dur="indefinite" restart="never" nodeType="tmRoot">
          <p:childTnLst>
            <p:seq>
              <p:cTn id="271" dur="indefinite" nodeType="mainSeq">
                <p:childTnLst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6" dur="2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1" dur="2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4" dur="2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9" dur="2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2" dur="2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5" dur="2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0" dur="2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3" dur="2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8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ZoneTexte 7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45,8 – 13,5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21" name="ZoneTexte 120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46 – 14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522" name="Groupe 4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523" name="Rectangle 10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24" name="Rectangle 10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25" name="Rectangle 10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26" name="Rectangle 10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27" name="Rectangle 10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28" name="Rectangle 10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29" name="Rectangle 10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30" name="Rectangle 10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31" name="Rectangle 11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32" name="ZoneTexte 121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33" name="ZoneTexte 122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34" name="ZoneTexte 123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35" name="ZoneTexte 124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36" name="Rectangle 11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3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8" name="ZoneTexte 125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19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39" name="PlaceHolder 13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3/4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1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43" name="ZoneTexte 126"/>
          <p:cNvSpPr/>
          <p:nvPr/>
        </p:nvSpPr>
        <p:spPr>
          <a:xfrm>
            <a:off x="4680000" y="900000"/>
            <a:ext cx="27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45,8 – 13,5 =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44" name="ZoneTexte 127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46 – 14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45" name="ZoneTexte 128"/>
          <p:cNvSpPr/>
          <p:nvPr/>
        </p:nvSpPr>
        <p:spPr>
          <a:xfrm>
            <a:off x="6660000" y="1800000"/>
            <a:ext cx="10530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32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546" name="Groupe 37"/>
          <p:cNvGrpSpPr/>
          <p:nvPr/>
        </p:nvGrpSpPr>
        <p:grpSpPr>
          <a:xfrm>
            <a:off x="4500720" y="3624840"/>
            <a:ext cx="4202640" cy="2043000"/>
            <a:chOff x="4500720" y="3624840"/>
            <a:chExt cx="4202640" cy="2043000"/>
          </a:xfrm>
        </p:grpSpPr>
        <p:sp>
          <p:nvSpPr>
            <p:cNvPr id="547" name="Rectangle 112"/>
            <p:cNvSpPr/>
            <p:nvPr/>
          </p:nvSpPr>
          <p:spPr>
            <a:xfrm>
              <a:off x="450072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48" name="Rectangle 113"/>
            <p:cNvSpPr/>
            <p:nvPr/>
          </p:nvSpPr>
          <p:spPr>
            <a:xfrm>
              <a:off x="510372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49" name="Rectangle 114"/>
            <p:cNvSpPr/>
            <p:nvPr/>
          </p:nvSpPr>
          <p:spPr>
            <a:xfrm>
              <a:off x="600768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50" name="Rectangle 115"/>
            <p:cNvSpPr/>
            <p:nvPr/>
          </p:nvSpPr>
          <p:spPr>
            <a:xfrm>
              <a:off x="5104800" y="43686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51" name="Rectangle 116"/>
            <p:cNvSpPr/>
            <p:nvPr/>
          </p:nvSpPr>
          <p:spPr>
            <a:xfrm>
              <a:off x="600768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52" name="Rectangle 117"/>
            <p:cNvSpPr/>
            <p:nvPr/>
          </p:nvSpPr>
          <p:spPr>
            <a:xfrm>
              <a:off x="6894360" y="362484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53" name="Rectangle 118"/>
            <p:cNvSpPr/>
            <p:nvPr/>
          </p:nvSpPr>
          <p:spPr>
            <a:xfrm>
              <a:off x="780012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54" name="Rectangle 119"/>
            <p:cNvSpPr/>
            <p:nvPr/>
          </p:nvSpPr>
          <p:spPr>
            <a:xfrm>
              <a:off x="6895800" y="437040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8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55" name="Rectangle 120"/>
            <p:cNvSpPr/>
            <p:nvPr/>
          </p:nvSpPr>
          <p:spPr>
            <a:xfrm>
              <a:off x="779832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56" name="ZoneTexte 129"/>
            <p:cNvSpPr/>
            <p:nvPr/>
          </p:nvSpPr>
          <p:spPr>
            <a:xfrm>
              <a:off x="6719760" y="41659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57" name="ZoneTexte 130"/>
                <p:cNvSpPr txBox="1"/>
                <p:nvPr/>
              </p:nvSpPr>
              <p:spPr>
                <a:xfrm>
                  <a:off x="7097400" y="391248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58" name="ZoneTexte 131"/>
                <p:cNvSpPr txBox="1"/>
                <p:nvPr/>
              </p:nvSpPr>
              <p:spPr>
                <a:xfrm>
                  <a:off x="7931160" y="392760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59" name="ZoneTexte 132"/>
            <p:cNvSpPr/>
            <p:nvPr/>
          </p:nvSpPr>
          <p:spPr>
            <a:xfrm>
              <a:off x="6703560" y="474408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60" name="Rectangle 121"/>
            <p:cNvSpPr/>
            <p:nvPr/>
          </p:nvSpPr>
          <p:spPr>
            <a:xfrm>
              <a:off x="7800120" y="437940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61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62" name="ZoneTexte 133"/>
          <p:cNvSpPr/>
          <p:nvPr/>
        </p:nvSpPr>
        <p:spPr>
          <a:xfrm>
            <a:off x="71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63" name="ZoneTexte 134"/>
          <p:cNvSpPr/>
          <p:nvPr/>
        </p:nvSpPr>
        <p:spPr>
          <a:xfrm>
            <a:off x="6647760" y="572364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64" name="ZoneTexte 135"/>
          <p:cNvSpPr/>
          <p:nvPr/>
        </p:nvSpPr>
        <p:spPr>
          <a:xfrm>
            <a:off x="62172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65" name="ZoneTexte 136"/>
          <p:cNvSpPr/>
          <p:nvPr/>
        </p:nvSpPr>
        <p:spPr>
          <a:xfrm>
            <a:off x="80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6" name="ZoneTexte 137"/>
          <p:cNvSpPr/>
          <p:nvPr/>
        </p:nvSpPr>
        <p:spPr>
          <a:xfrm>
            <a:off x="53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67" name="ZoneTexte 138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19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68" name="ZoneTexte 139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4400" spc="-1" strike="noStrike">
                <a:latin typeface="Calibri"/>
                <a:ea typeface="DejaVu Sans"/>
              </a:rPr>
              <a:t>+ 4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9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69" name="Groupe 38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570" name="Connecteur droit 57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71" name="Connecteur droit 58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572" name="Groupe 39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573" name="Connecteur droit 59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574" name="Connecteur droit 60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575" name="ZoneTexte 140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40   </a:t>
            </a:r>
            <a:r>
              <a:rPr b="0" lang="fr-FR" sz="4400" spc="-1" strike="noStrike">
                <a:latin typeface="Calibri"/>
                <a:ea typeface="DejaVu Sans"/>
              </a:rPr>
              <a:t>+   36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76" name="Groupe 40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577" name="Connecteur droit 61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578" name="Connecteur droit 62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579" name="ZoneTexte 141"/>
          <p:cNvSpPr/>
          <p:nvPr/>
        </p:nvSpPr>
        <p:spPr>
          <a:xfrm>
            <a:off x="1980000" y="554004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580" name="Groupe 41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581" name="Connecteur droit 63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582" name="Connecteur droit 64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583" name="ZoneTexte 142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(10 + 9)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84" name="Titre 4"/>
          <p:cNvSpPr/>
          <p:nvPr/>
        </p:nvSpPr>
        <p:spPr>
          <a:xfrm>
            <a:off x="4604040" y="388800"/>
            <a:ext cx="2144880" cy="54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5" name="ZoneTexte 143"/>
          <p:cNvSpPr/>
          <p:nvPr/>
        </p:nvSpPr>
        <p:spPr>
          <a:xfrm>
            <a:off x="7227000" y="900720"/>
            <a:ext cx="1233000" cy="638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32,3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86" name="PlaceHolder 14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3/4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4" dur="indefinite" restart="never" nodeType="tmRoot">
          <p:childTnLst>
            <p:seq>
              <p:cTn id="305" dur="indefinite" nodeType="mainSeq">
                <p:childTnLst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20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5" dur="2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8" dur="20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3" dur="2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6" dur="2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9" dur="20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4" dur="2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7" dur="20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2" dur="2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7" dur="2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2" dur="20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7" dur="20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2" dur="2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7" dur="2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2" dur="2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8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90" name="ZoneTexte 6"/>
          <p:cNvSpPr/>
          <p:nvPr/>
        </p:nvSpPr>
        <p:spPr>
          <a:xfrm>
            <a:off x="4680000" y="900000"/>
            <a:ext cx="360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32,46 – 15,25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1" name="ZoneTexte 144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92" name="ZoneTexte 145"/>
          <p:cNvSpPr/>
          <p:nvPr/>
        </p:nvSpPr>
        <p:spPr>
          <a:xfrm>
            <a:off x="1620000" y="540000"/>
            <a:ext cx="162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17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593" name="PlaceHolder 15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4/4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5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97" name="ZoneTexte 146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32,46 – 15,25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98" name="ZoneTexte 147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32 – 15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599" name="Groupe 42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600" name="Rectangle 12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01" name="Rectangle 12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02" name="Rectangle 12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03" name="Rectangle 12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04" name="Rectangle 12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05" name="Rectangle 12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06" name="Rectangle 12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07" name="Rectangle 12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08" name="Rectangle 13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09" name="ZoneTexte 148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610" name="ZoneTexte 149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11" name="ZoneTexte 150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612" name="ZoneTexte 151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3" name="Rectangle 13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614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15" name="ZoneTexte 152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17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16" name="ZoneTexte 153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4400" spc="-1" strike="noStrike">
                <a:latin typeface="Calibri"/>
                <a:ea typeface="DejaVu Sans"/>
              </a:rPr>
              <a:t>+ 8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7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17" name="Groupe 43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618" name="Connecteur droit 65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19" name="Connecteur droit 66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620" name="Groupe 44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621" name="Connecteur droit 67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622" name="Connecteur droit 68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623" name="ZoneTexte 154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  </a:t>
            </a:r>
            <a:r>
              <a:rPr b="0" lang="fr-FR" sz="4400" spc="-1" strike="noStrike">
                <a:latin typeface="Calibri"/>
                <a:ea typeface="DejaVu Sans"/>
              </a:rPr>
              <a:t>+   56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24" name="Groupe 45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625" name="Connecteur droit 69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626" name="Connecteur droit 70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627" name="ZoneTexte 155"/>
          <p:cNvSpPr/>
          <p:nvPr/>
        </p:nvSpPr>
        <p:spPr>
          <a:xfrm>
            <a:off x="1800000" y="553932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28" name="Groupe 46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629" name="Connecteur droit 71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30" name="Connecteur droit 72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631" name="ZoneTexte 156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(10 + 7)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32" name="PlaceHolder 16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4/4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3" dur="indefinite" restart="never" nodeType="tmRoot">
          <p:childTnLst>
            <p:seq>
              <p:cTn id="374" dur="indefinite" nodeType="mainSeq">
                <p:childTnLst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9" dur="2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4" dur="2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7" dur="20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2" dur="2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5" dur="2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8" dur="2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3" dur="20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6" dur="20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4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5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36" name="ZoneTexte 157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32,46 – 15,25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37" name="ZoneTexte 158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32 – 15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638" name="Groupe 5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639" name="Rectangle 13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40" name="Rectangle 13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41" name="Rectangle 13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42" name="Rectangle 13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43" name="Rectangle 13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44" name="Rectangle 13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45" name="Rectangle 13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46" name="Rectangle 13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47" name="Rectangle 14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48" name="ZoneTexte 159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649" name="ZoneTexte 160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50" name="ZoneTexte 161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651" name="ZoneTexte 162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652" name="Rectangle 14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653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4" name="ZoneTexte 163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9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55" name="PlaceHolder 17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4/4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57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5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9" name="ZoneTexte 164"/>
          <p:cNvSpPr/>
          <p:nvPr/>
        </p:nvSpPr>
        <p:spPr>
          <a:xfrm>
            <a:off x="4680000" y="900000"/>
            <a:ext cx="3060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32,46 – 15,25 =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660" name="ZoneTexte 165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32 – 15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61" name="ZoneTexte 166"/>
          <p:cNvSpPr/>
          <p:nvPr/>
        </p:nvSpPr>
        <p:spPr>
          <a:xfrm>
            <a:off x="6660000" y="1800000"/>
            <a:ext cx="10530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17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662" name="Groupe 47"/>
          <p:cNvGrpSpPr/>
          <p:nvPr/>
        </p:nvGrpSpPr>
        <p:grpSpPr>
          <a:xfrm>
            <a:off x="4500720" y="3624840"/>
            <a:ext cx="4202640" cy="2043000"/>
            <a:chOff x="4500720" y="3624840"/>
            <a:chExt cx="4202640" cy="2043000"/>
          </a:xfrm>
        </p:grpSpPr>
        <p:sp>
          <p:nvSpPr>
            <p:cNvPr id="663" name="Rectangle 142"/>
            <p:cNvSpPr/>
            <p:nvPr/>
          </p:nvSpPr>
          <p:spPr>
            <a:xfrm>
              <a:off x="450072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64" name="Rectangle 143"/>
            <p:cNvSpPr/>
            <p:nvPr/>
          </p:nvSpPr>
          <p:spPr>
            <a:xfrm>
              <a:off x="510372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65" name="Rectangle 144"/>
            <p:cNvSpPr/>
            <p:nvPr/>
          </p:nvSpPr>
          <p:spPr>
            <a:xfrm>
              <a:off x="600768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666" name="Rectangle 145"/>
            <p:cNvSpPr/>
            <p:nvPr/>
          </p:nvSpPr>
          <p:spPr>
            <a:xfrm>
              <a:off x="5104800" y="43686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67" name="Rectangle 146"/>
            <p:cNvSpPr/>
            <p:nvPr/>
          </p:nvSpPr>
          <p:spPr>
            <a:xfrm>
              <a:off x="600768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68" name="Rectangle 147"/>
            <p:cNvSpPr/>
            <p:nvPr/>
          </p:nvSpPr>
          <p:spPr>
            <a:xfrm>
              <a:off x="6894360" y="362484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69" name="Rectangle 148"/>
            <p:cNvSpPr/>
            <p:nvPr/>
          </p:nvSpPr>
          <p:spPr>
            <a:xfrm>
              <a:off x="7800120" y="362880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670" name="Rectangle 149"/>
            <p:cNvSpPr/>
            <p:nvPr/>
          </p:nvSpPr>
          <p:spPr>
            <a:xfrm>
              <a:off x="6895800" y="437040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671" name="Rectangle 150"/>
            <p:cNvSpPr/>
            <p:nvPr/>
          </p:nvSpPr>
          <p:spPr>
            <a:xfrm>
              <a:off x="7798320" y="437040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672" name="ZoneTexte 167"/>
            <p:cNvSpPr/>
            <p:nvPr/>
          </p:nvSpPr>
          <p:spPr>
            <a:xfrm>
              <a:off x="6719760" y="41659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673" name="ZoneTexte 168"/>
                <p:cNvSpPr txBox="1"/>
                <p:nvPr/>
              </p:nvSpPr>
              <p:spPr>
                <a:xfrm>
                  <a:off x="7097400" y="391248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674" name="ZoneTexte 169"/>
                <p:cNvSpPr txBox="1"/>
                <p:nvPr/>
              </p:nvSpPr>
              <p:spPr>
                <a:xfrm>
                  <a:off x="7931160" y="392760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675" name="ZoneTexte 170"/>
            <p:cNvSpPr/>
            <p:nvPr/>
          </p:nvSpPr>
          <p:spPr>
            <a:xfrm>
              <a:off x="6703560" y="474408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676" name="Rectangle 151"/>
            <p:cNvSpPr/>
            <p:nvPr/>
          </p:nvSpPr>
          <p:spPr>
            <a:xfrm>
              <a:off x="7800120" y="437940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67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78" name="ZoneTexte 171"/>
          <p:cNvSpPr/>
          <p:nvPr/>
        </p:nvSpPr>
        <p:spPr>
          <a:xfrm>
            <a:off x="71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79" name="ZoneTexte 172"/>
          <p:cNvSpPr/>
          <p:nvPr/>
        </p:nvSpPr>
        <p:spPr>
          <a:xfrm>
            <a:off x="6647760" y="572364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80" name="ZoneTexte 173"/>
          <p:cNvSpPr/>
          <p:nvPr/>
        </p:nvSpPr>
        <p:spPr>
          <a:xfrm>
            <a:off x="62172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81" name="ZoneTexte 174"/>
          <p:cNvSpPr/>
          <p:nvPr/>
        </p:nvSpPr>
        <p:spPr>
          <a:xfrm>
            <a:off x="80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82" name="ZoneTexte 175"/>
          <p:cNvSpPr/>
          <p:nvPr/>
        </p:nvSpPr>
        <p:spPr>
          <a:xfrm>
            <a:off x="53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683" name="ZoneTexte 176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9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84" name="ZoneTexte 177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9 </a:t>
            </a:r>
            <a:r>
              <a:rPr b="0" lang="fr-FR" sz="4400" spc="-1" strike="noStrike">
                <a:latin typeface="Calibri"/>
                <a:ea typeface="DejaVu Sans"/>
              </a:rPr>
              <a:t>+ 8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9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85" name="Groupe 48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686" name="Connecteur droit 73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87" name="Connecteur droit 74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688" name="Groupe 49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689" name="Connecteur droit 75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690" name="Connecteur droit 76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691" name="ZoneTexte 178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90   </a:t>
            </a:r>
            <a:r>
              <a:rPr b="0" lang="fr-FR" sz="4400" spc="-1" strike="noStrike">
                <a:latin typeface="Calibri"/>
                <a:ea typeface="DejaVu Sans"/>
              </a:rPr>
              <a:t>+   72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92" name="Groupe 50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693" name="Connecteur droit 77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694" name="Connecteur droit 78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695" name="ZoneTexte 179"/>
          <p:cNvSpPr/>
          <p:nvPr/>
        </p:nvSpPr>
        <p:spPr>
          <a:xfrm>
            <a:off x="1800000" y="554004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162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696" name="Groupe 51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697" name="Connecteur droit 79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698" name="Connecteur droit 80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699" name="ZoneTexte 180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+ 8)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9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700" name="Titre 6"/>
          <p:cNvSpPr/>
          <p:nvPr/>
        </p:nvSpPr>
        <p:spPr>
          <a:xfrm>
            <a:off x="4604040" y="388800"/>
            <a:ext cx="2144880" cy="54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1" name="ZoneTexte 181"/>
          <p:cNvSpPr/>
          <p:nvPr/>
        </p:nvSpPr>
        <p:spPr>
          <a:xfrm>
            <a:off x="7587000" y="900720"/>
            <a:ext cx="1233000" cy="638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17,21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2" name="PlaceHolder 18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4/4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703" name="ZoneTexte 1"/>
          <p:cNvSpPr/>
          <p:nvPr/>
        </p:nvSpPr>
        <p:spPr>
          <a:xfrm>
            <a:off x="80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704" name="ZoneTexte 2"/>
          <p:cNvSpPr/>
          <p:nvPr/>
        </p:nvSpPr>
        <p:spPr>
          <a:xfrm>
            <a:off x="6120000" y="45414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705" name="ZoneTexte 183"/>
          <p:cNvSpPr/>
          <p:nvPr/>
        </p:nvSpPr>
        <p:spPr>
          <a:xfrm>
            <a:off x="5580000" y="5220000"/>
            <a:ext cx="42768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+1</a:t>
            </a:r>
            <a:endParaRPr b="0" lang="fr-F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7" dur="indefinite" restart="never" nodeType="tmRoot">
          <p:childTnLst>
            <p:seq>
              <p:cTn id="408" dur="indefinite" nodeType="mainSeq">
                <p:childTnLst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3" dur="20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8" dur="20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1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6" dur="2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9" dur="20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2" dur="20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7" dur="2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0" dur="20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5" dur="20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0" dur="20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5" dur="20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0" dur="20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5" dur="20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0" dur="20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5" dur="2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0" dur="20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5" dur="20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3097440" y="6473160"/>
            <a:ext cx="140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100000"/>
              </a:lnSpc>
              <a:buNone/>
            </a:pPr>
            <a:r>
              <a:rPr b="0" lang="fr-FR" sz="1800" spc="-1" strike="noStrike">
                <a:latin typeface="Arial"/>
              </a:rPr>
              <a:t>Exemple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ZoneTexte 53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17,34 + 45,6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0" name="ZoneTexte 54"/>
          <p:cNvSpPr/>
          <p:nvPr/>
        </p:nvSpPr>
        <p:spPr>
          <a:xfrm>
            <a:off x="4680000" y="1800000"/>
            <a:ext cx="4566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</a:t>
            </a:r>
            <a:endParaRPr b="0" lang="fr-FR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+ 46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181" name="Groupe 11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182" name="Rectangle 46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3" name="Rectangle 47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4" name="Rectangle 48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85" name="Rectangle 49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6" name="Rectangle 58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87" name="Rectangle 59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8" name="Rectangle 60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89" name="Rectangle 61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0" name="Rectangle 62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1" name="ZoneTexte 56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92" name="ZoneTexte 57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93" name="ZoneTexte 58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94" name="ZoneTexte 59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95" name="Rectangle 63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96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7" name="ZoneTexte 77"/>
          <p:cNvSpPr/>
          <p:nvPr/>
        </p:nvSpPr>
        <p:spPr>
          <a:xfrm>
            <a:off x="5400000" y="43200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198" name="ZoneTexte 79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99" name="ZoneTexte 80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4400" spc="-1" strike="noStrike">
                <a:latin typeface="Calibri"/>
                <a:ea typeface="DejaVu Sans"/>
              </a:rPr>
              <a:t>+ 8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00" name="Groupe 12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201" name="Connecteur droit 17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02" name="Connecteur droit 18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03" name="Groupe 13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204" name="Connecteur droit 19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05" name="Connecteur droit 20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06" name="ZoneTexte 81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  </a:t>
            </a:r>
            <a:r>
              <a:rPr b="0" lang="fr-FR" sz="4400" spc="-1" strike="noStrike">
                <a:latin typeface="Calibri"/>
                <a:ea typeface="DejaVu Sans"/>
              </a:rPr>
              <a:t>+   48 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07" name="Groupe 14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208" name="Connecteur droit 21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09" name="Connecteur droit 22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10" name="ZoneTexte 82"/>
          <p:cNvSpPr/>
          <p:nvPr/>
        </p:nvSpPr>
        <p:spPr>
          <a:xfrm>
            <a:off x="1800000" y="5540040"/>
            <a:ext cx="1191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128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11" name="Groupe 15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212" name="Connecteur droit 23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13" name="Connecteur droit 24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214" name="ZoneTexte 83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(10 + 6)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5" name="ZoneTexte 84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6" name="PlaceHolder 6"/>
          <p:cNvSpPr txBox="1"/>
          <p:nvPr/>
        </p:nvSpPr>
        <p:spPr>
          <a:xfrm>
            <a:off x="8461080" y="647316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8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ZoneTexte 23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17,34 + 45,6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1" name="ZoneTexte 24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+ 46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222" name="Groupe 6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223" name="Rectangle 11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4" name="Rectangle 12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25" name="Rectangle 13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26" name="Rectangle 14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7" name="Rectangle 15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8" name="Rectangle 16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29" name="Rectangle 17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30" name="Rectangle 18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31" name="Rectangle 2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32" name="ZoneTexte 26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33" name="ZoneTexte 27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34" name="ZoneTexte 28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35" name="ZoneTexte 29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36" name="Rectangle 2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3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ZoneTexte 35"/>
          <p:cNvSpPr/>
          <p:nvPr/>
        </p:nvSpPr>
        <p:spPr>
          <a:xfrm>
            <a:off x="5400000" y="43200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239" name="ZoneTexte 37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14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40" name="PlaceHolder 1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" dur="indefinite" restart="never" nodeType="tmRoot">
          <p:childTnLst>
            <p:seq>
              <p:cTn id="41" dur="indefinite" nodeType="mainSeq">
                <p:childTnLst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2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ZoneTexte 22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17,34 + 45,6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5" name="ZoneTexte 44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+ 46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246" name="Groupe 16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247" name="Rectangle 2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48" name="Rectangle 2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49" name="Rectangle 2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50" name="Rectangle 2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1" name="Rectangle 2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2" name="Rectangle 2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53" name="Rectangle 2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54" name="Rectangle 2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5" name="Rectangle 3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6" name="ZoneTexte 46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57" name="ZoneTexte 47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58" name="ZoneTexte 48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59" name="ZoneTexte 49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60" name="Rectangle 3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61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2" name="ZoneTexte 62"/>
          <p:cNvSpPr/>
          <p:nvPr/>
        </p:nvSpPr>
        <p:spPr>
          <a:xfrm>
            <a:off x="5400000" y="43200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263" name="ZoneTexte 64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14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64" name="ZoneTexte 65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10 </a:t>
            </a:r>
            <a:r>
              <a:rPr b="0" lang="fr-FR" sz="4400" spc="-1" strike="noStrike">
                <a:latin typeface="Calibri"/>
                <a:ea typeface="DejaVu Sans"/>
              </a:rPr>
              <a:t>+ 7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65" name="Groupe 17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266" name="Connecteur droit 25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67" name="Connecteur droit 26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268" name="Groupe 18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269" name="Connecteur droit 27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270" name="Connecteur droit 28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271" name="ZoneTexte 66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70   </a:t>
            </a:r>
            <a:r>
              <a:rPr b="0" lang="fr-FR" sz="4400" spc="-1" strike="noStrike">
                <a:latin typeface="Calibri"/>
                <a:ea typeface="DejaVu Sans"/>
              </a:rPr>
              <a:t>+   28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72" name="Groupe 19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273" name="Connecteur droit 29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74" name="Connecteur droit 30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275" name="ZoneTexte 67"/>
          <p:cNvSpPr/>
          <p:nvPr/>
        </p:nvSpPr>
        <p:spPr>
          <a:xfrm>
            <a:off x="1980000" y="5540040"/>
            <a:ext cx="9000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276" name="Groupe 20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277" name="Connecteur droit 31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278" name="Connecteur droit 32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279" name="ZoneTexte 68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(10 + 4)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80" name="Titre 3"/>
          <p:cNvSpPr/>
          <p:nvPr/>
        </p:nvSpPr>
        <p:spPr>
          <a:xfrm>
            <a:off x="360000" y="180000"/>
            <a:ext cx="2144880" cy="54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1" name="PlaceHolder 7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" dur="indefinite" restart="never" nodeType="tmRoot">
          <p:childTnLst>
            <p:seq>
              <p:cTn id="48" dur="indefinite" nodeType="mainSeq">
                <p:childTnLst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" dur="2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2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7" dur="2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0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2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3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5" name="ZoneTexte 9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17,34 + 45,6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6" name="ZoneTexte 10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+ 46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287" name="Groupe 2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288" name="Rectangle 3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89" name="Rectangle 3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90" name="Rectangle 3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91" name="Rectangle 3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2" name="Rectangle 3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3" name="Rectangle 3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4" name="Rectangle 3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5" name="Rectangle 3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6" name="Rectangle 4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97" name="ZoneTexte 11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98" name="ZoneTexte 12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99" name="ZoneTexte 14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00" name="ZoneTexte 15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01" name="Rectangle 4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0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ZoneTexte 16"/>
          <p:cNvSpPr/>
          <p:nvPr/>
        </p:nvSpPr>
        <p:spPr>
          <a:xfrm>
            <a:off x="5400000" y="43200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304" name="ZoneTexte 17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8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05" name="PlaceHolder 3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6" dur="indefinite" restart="never" nodeType="tmRoot">
          <p:childTnLst>
            <p:seq>
              <p:cTn id="87" dur="indefinite" nodeType="mainSeq">
                <p:childTnLst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2" dur="2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7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ZoneTexte 21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17,34 + 45,6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0" name="ZoneTexte 25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17 + 46 =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11" name="ZoneTexte 30"/>
          <p:cNvSpPr/>
          <p:nvPr/>
        </p:nvSpPr>
        <p:spPr>
          <a:xfrm>
            <a:off x="6660000" y="1800000"/>
            <a:ext cx="10530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63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12" name="Groupe 7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313" name="Rectangle 4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14" name="Rectangle 4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15" name="Rectangle 4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16" name="Rectangle 4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17" name="Rectangle 50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18" name="Rectangle 51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19" name="Rectangle 52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20" name="Rectangle 53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21" name="Rectangle 54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22" name="ZoneTexte 31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23" name="ZoneTexte 32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24" name="ZoneTexte 33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25" name="ZoneTexte 34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26" name="Rectangle 55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2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28" name="ZoneTexte 36"/>
          <p:cNvSpPr/>
          <p:nvPr/>
        </p:nvSpPr>
        <p:spPr>
          <a:xfrm>
            <a:off x="71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29" name="ZoneTexte 38"/>
          <p:cNvSpPr/>
          <p:nvPr/>
        </p:nvSpPr>
        <p:spPr>
          <a:xfrm>
            <a:off x="6647760" y="572364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0" name="ZoneTexte 39"/>
          <p:cNvSpPr/>
          <p:nvPr/>
        </p:nvSpPr>
        <p:spPr>
          <a:xfrm>
            <a:off x="62172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1" name="ZoneTexte 40"/>
          <p:cNvSpPr/>
          <p:nvPr/>
        </p:nvSpPr>
        <p:spPr>
          <a:xfrm>
            <a:off x="80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4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2" name="ZoneTexte 41"/>
          <p:cNvSpPr/>
          <p:nvPr/>
        </p:nvSpPr>
        <p:spPr>
          <a:xfrm>
            <a:off x="5331600" y="5760000"/>
            <a:ext cx="42840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33" name="ZoneTexte 42"/>
          <p:cNvSpPr/>
          <p:nvPr/>
        </p:nvSpPr>
        <p:spPr>
          <a:xfrm>
            <a:off x="5400000" y="4320000"/>
            <a:ext cx="360000" cy="31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1500" spc="-1" strike="noStrike">
              <a:latin typeface="Arial"/>
            </a:endParaRPr>
          </a:p>
        </p:txBody>
      </p:sp>
      <p:sp>
        <p:nvSpPr>
          <p:cNvPr id="334" name="ZoneTexte 43"/>
          <p:cNvSpPr/>
          <p:nvPr/>
        </p:nvSpPr>
        <p:spPr>
          <a:xfrm>
            <a:off x="7407000" y="900000"/>
            <a:ext cx="1233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62,94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5" name="ZoneTexte 61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13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8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36" name="ZoneTexte 69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8 </a:t>
            </a:r>
            <a:r>
              <a:rPr b="0" lang="fr-FR" sz="4400" spc="-1" strike="noStrike">
                <a:latin typeface="Calibri"/>
                <a:ea typeface="DejaVu Sans"/>
              </a:rPr>
              <a:t>+ 3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8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37" name="Groupe 8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338" name="Connecteur droit 9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39" name="Connecteur droit 10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40" name="Groupe 9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341" name="Connecteur droit 11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42" name="Connecteur droit 12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43" name="ZoneTexte 71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80   </a:t>
            </a:r>
            <a:r>
              <a:rPr b="0" lang="fr-FR" sz="4400" spc="-1" strike="noStrike">
                <a:latin typeface="Calibri"/>
                <a:ea typeface="DejaVu Sans"/>
              </a:rPr>
              <a:t>+   24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4" name="Groupe 10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345" name="Connecteur droit 13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46" name="Connecteur droit 14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47" name="ZoneTexte 72"/>
          <p:cNvSpPr/>
          <p:nvPr/>
        </p:nvSpPr>
        <p:spPr>
          <a:xfrm>
            <a:off x="1800000" y="554004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104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48" name="Groupe 21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349" name="Connecteur droit 15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50" name="Connecteur droit 16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51" name="ZoneTexte 73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+ 3)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8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52" name="Titre 5"/>
          <p:cNvSpPr/>
          <p:nvPr/>
        </p:nvSpPr>
        <p:spPr>
          <a:xfrm>
            <a:off x="4604040" y="388800"/>
            <a:ext cx="2144880" cy="540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3" name="ZoneTexte 74"/>
          <p:cNvSpPr/>
          <p:nvPr/>
        </p:nvSpPr>
        <p:spPr>
          <a:xfrm>
            <a:off x="7407000" y="900000"/>
            <a:ext cx="1233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62,94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4" name="PlaceHolder 4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3" dur="indefinite" restart="never" nodeType="tmRoot">
          <p:childTnLst>
            <p:seq>
              <p:cTn id="94" dur="indefinite" nodeType="mainSeq">
                <p:childTnLst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9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2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2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6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1" dur="2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2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1" dur="2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6" dur="2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1" dur="2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6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8" name="ZoneTexte 8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27,74 – 15,32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59" name="ZoneTexte 18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Estimation : …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60" name="ZoneTexte 52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61" name="PlaceHolder 5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2/4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3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ZoneTexte 51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27,74 – 15,32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66" name="ZoneTexte 55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28 – 15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367" name="Groupe 22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368" name="Rectangle 72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69" name="Rectangle 73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70" name="Rectangle 7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71" name="Rectangle 7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72" name="Rectangle 7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73" name="Rectangle 7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74" name="Rectangle 7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75" name="Rectangle 7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76" name="Rectangle 8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77" name="ZoneTexte 63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mc:AlternateContent>
          <mc:Choice xmlns:a14="http://schemas.microsoft.com/office/drawing/2010/main" Requires="a14">
            <p:sp>
              <p:nvSpPr>
                <p:cNvPr id="378" name="ZoneTexte 70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79" name="ZoneTexte 75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80" name="ZoneTexte 76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1" name="Rectangle 8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8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83" name="ZoneTexte 91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15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384" name="ZoneTexte 92"/>
          <p:cNvSpPr/>
          <p:nvPr/>
        </p:nvSpPr>
        <p:spPr>
          <a:xfrm>
            <a:off x="720000" y="2700000"/>
            <a:ext cx="324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10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 </a:t>
            </a:r>
            <a:r>
              <a:rPr b="0" lang="fr-FR" sz="4400" spc="-1" strike="noStrike">
                <a:latin typeface="Calibri"/>
                <a:ea typeface="DejaVu Sans"/>
              </a:rPr>
              <a:t>+ 5</a:t>
            </a:r>
            <a:r>
              <a:rPr b="0" lang="fr-FR" sz="4400" spc="-1" strike="noStrike">
                <a:solidFill>
                  <a:srgbClr val="4472c4"/>
                </a:solidFill>
                <a:latin typeface="Calibri"/>
                <a:ea typeface="DejaVu Sans"/>
              </a:rPr>
              <a:t> </a:t>
            </a:r>
            <a:r>
              <a:rPr b="0" lang="fr-FR" sz="4400" spc="-1" strike="noStrike">
                <a:solidFill>
                  <a:srgbClr val="c00000"/>
                </a:solidFill>
                <a:latin typeface="Calibri"/>
                <a:ea typeface="DejaVu Sans"/>
              </a:rPr>
              <a:t>× 6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85" name="Groupe 23"/>
          <p:cNvGrpSpPr/>
          <p:nvPr/>
        </p:nvGrpSpPr>
        <p:grpSpPr>
          <a:xfrm>
            <a:off x="1113840" y="3420000"/>
            <a:ext cx="762480" cy="792720"/>
            <a:chOff x="1113840" y="3420000"/>
            <a:chExt cx="762480" cy="792720"/>
          </a:xfrm>
        </p:grpSpPr>
        <p:cxnSp>
          <p:nvCxnSpPr>
            <p:cNvPr id="386" name="Connecteur droit 33"/>
            <p:cNvCxnSpPr/>
            <p:nvPr/>
          </p:nvCxnSpPr>
          <p:spPr>
            <a:xfrm flipV="1">
              <a:off x="144792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87" name="Connecteur droit 34"/>
            <p:cNvCxnSpPr/>
            <p:nvPr/>
          </p:nvCxnSpPr>
          <p:spPr>
            <a:xfrm>
              <a:off x="111384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grpSp>
        <p:nvGrpSpPr>
          <p:cNvPr id="388" name="Groupe 24"/>
          <p:cNvGrpSpPr/>
          <p:nvPr/>
        </p:nvGrpSpPr>
        <p:grpSpPr>
          <a:xfrm>
            <a:off x="1440000" y="2160000"/>
            <a:ext cx="1800000" cy="623520"/>
            <a:chOff x="1440000" y="2160000"/>
            <a:chExt cx="1800000" cy="623520"/>
          </a:xfrm>
        </p:grpSpPr>
        <p:cxnSp>
          <p:nvCxnSpPr>
            <p:cNvPr id="389" name="Connecteur droit 35"/>
            <p:cNvCxnSpPr/>
            <p:nvPr/>
          </p:nvCxnSpPr>
          <p:spPr>
            <a:xfrm>
              <a:off x="2339640" y="2168640"/>
              <a:ext cx="900720" cy="61524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  <p:cxnSp>
          <p:nvCxnSpPr>
            <p:cNvPr id="390" name="Connecteur droit 36"/>
            <p:cNvCxnSpPr/>
            <p:nvPr/>
          </p:nvCxnSpPr>
          <p:spPr>
            <a:xfrm flipV="1">
              <a:off x="1440000" y="2160000"/>
              <a:ext cx="901080" cy="614160"/>
            </a:xfrm>
            <a:prstGeom prst="straightConnector1">
              <a:avLst/>
            </a:prstGeom>
            <a:ln w="19050">
              <a:solidFill>
                <a:srgbClr val="c00000"/>
              </a:solidFill>
              <a:round/>
            </a:ln>
          </p:spPr>
        </p:cxnSp>
      </p:grpSp>
      <p:sp>
        <p:nvSpPr>
          <p:cNvPr id="391" name="ZoneTexte 93"/>
          <p:cNvSpPr/>
          <p:nvPr/>
        </p:nvSpPr>
        <p:spPr>
          <a:xfrm>
            <a:off x="1196640" y="4099320"/>
            <a:ext cx="240336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60   </a:t>
            </a:r>
            <a:r>
              <a:rPr b="0" lang="fr-FR" sz="4400" spc="-1" strike="noStrike">
                <a:latin typeface="Calibri"/>
                <a:ea typeface="DejaVu Sans"/>
              </a:rPr>
              <a:t>+   30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92" name="Groupe 25"/>
          <p:cNvGrpSpPr/>
          <p:nvPr/>
        </p:nvGrpSpPr>
        <p:grpSpPr>
          <a:xfrm>
            <a:off x="1620000" y="4860000"/>
            <a:ext cx="1440000" cy="761760"/>
            <a:chOff x="1620000" y="4860000"/>
            <a:chExt cx="1440000" cy="761760"/>
          </a:xfrm>
        </p:grpSpPr>
        <p:cxnSp>
          <p:nvCxnSpPr>
            <p:cNvPr id="393" name="Connecteur droit 37"/>
            <p:cNvCxnSpPr/>
            <p:nvPr/>
          </p:nvCxnSpPr>
          <p:spPr>
            <a:xfrm flipV="1">
              <a:off x="2339640" y="4860000"/>
              <a:ext cx="720720" cy="75132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394" name="Connecteur droit 38"/>
            <p:cNvCxnSpPr/>
            <p:nvPr/>
          </p:nvCxnSpPr>
          <p:spPr>
            <a:xfrm>
              <a:off x="1620000" y="4871160"/>
              <a:ext cx="720720" cy="75096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sp>
        <p:nvSpPr>
          <p:cNvPr id="395" name="ZoneTexte 94"/>
          <p:cNvSpPr/>
          <p:nvPr/>
        </p:nvSpPr>
        <p:spPr>
          <a:xfrm>
            <a:off x="1980000" y="5539320"/>
            <a:ext cx="10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90</a:t>
            </a:r>
            <a:endParaRPr b="0" lang="fr-FR" sz="4400" spc="-1" strike="noStrike">
              <a:latin typeface="Arial"/>
            </a:endParaRPr>
          </a:p>
        </p:txBody>
      </p:sp>
      <p:grpSp>
        <p:nvGrpSpPr>
          <p:cNvPr id="396" name="Groupe 26"/>
          <p:cNvGrpSpPr/>
          <p:nvPr/>
        </p:nvGrpSpPr>
        <p:grpSpPr>
          <a:xfrm>
            <a:off x="2880000" y="3420000"/>
            <a:ext cx="762480" cy="792720"/>
            <a:chOff x="2880000" y="3420000"/>
            <a:chExt cx="762480" cy="792720"/>
          </a:xfrm>
        </p:grpSpPr>
        <p:cxnSp>
          <p:nvCxnSpPr>
            <p:cNvPr id="397" name="Connecteur droit 39"/>
            <p:cNvCxnSpPr/>
            <p:nvPr/>
          </p:nvCxnSpPr>
          <p:spPr>
            <a:xfrm flipV="1">
              <a:off x="3214080" y="3420000"/>
              <a:ext cx="428760" cy="7822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  <p:cxnSp>
          <p:nvCxnSpPr>
            <p:cNvPr id="398" name="Connecteur droit 40"/>
            <p:cNvCxnSpPr/>
            <p:nvPr/>
          </p:nvCxnSpPr>
          <p:spPr>
            <a:xfrm>
              <a:off x="2880000" y="3420000"/>
              <a:ext cx="335160" cy="793080"/>
            </a:xfrm>
            <a:prstGeom prst="straightConnector1">
              <a:avLst/>
            </a:prstGeom>
            <a:ln w="19050">
              <a:solidFill>
                <a:srgbClr val="c9211e"/>
              </a:solidFill>
              <a:round/>
            </a:ln>
          </p:spPr>
        </p:cxnSp>
      </p:grpSp>
      <p:sp>
        <p:nvSpPr>
          <p:cNvPr id="399" name="ZoneTexte 95"/>
          <p:cNvSpPr/>
          <p:nvPr/>
        </p:nvSpPr>
        <p:spPr>
          <a:xfrm>
            <a:off x="1080000" y="1400040"/>
            <a:ext cx="288000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(10 + 5)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6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00" name="PlaceHolder 8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2/4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7" dur="indefinite" restart="never" nodeType="tmRoot">
          <p:childTnLst>
            <p:seq>
              <p:cTn id="168" dur="indefinite" nodeType="mainSeq">
                <p:childTnLst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3" dur="2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8" dur="2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1" dur="2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6" dur="2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9" dur="2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2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2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0" dur="2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"/>
          <p:cNvSpPr/>
          <p:nvPr/>
        </p:nvSpPr>
        <p:spPr>
          <a:xfrm>
            <a:off x="3377880" y="318240"/>
            <a:ext cx="107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2" name=""/>
          <p:cNvSpPr/>
          <p:nvPr/>
        </p:nvSpPr>
        <p:spPr>
          <a:xfrm>
            <a:off x="7871760" y="332640"/>
            <a:ext cx="1257480" cy="5374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0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4" name="ZoneTexte 19"/>
          <p:cNvSpPr/>
          <p:nvPr/>
        </p:nvSpPr>
        <p:spPr>
          <a:xfrm>
            <a:off x="4680000" y="900000"/>
            <a:ext cx="46962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27,74 – 15,32 = …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05" name="ZoneTexte 20"/>
          <p:cNvSpPr/>
          <p:nvPr/>
        </p:nvSpPr>
        <p:spPr>
          <a:xfrm>
            <a:off x="4680000" y="1800000"/>
            <a:ext cx="456696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28 – 15 = …</a:t>
            </a:r>
            <a:endParaRPr b="0" lang="fr-FR" sz="4000" spc="-1" strike="noStrike">
              <a:latin typeface="Arial"/>
            </a:endParaRPr>
          </a:p>
        </p:txBody>
      </p:sp>
      <p:grpSp>
        <p:nvGrpSpPr>
          <p:cNvPr id="406" name="Groupe 3"/>
          <p:cNvGrpSpPr/>
          <p:nvPr/>
        </p:nvGrpSpPr>
        <p:grpSpPr>
          <a:xfrm>
            <a:off x="4500720" y="3620880"/>
            <a:ext cx="4202640" cy="2043000"/>
            <a:chOff x="4500720" y="3620880"/>
            <a:chExt cx="4202640" cy="2043000"/>
          </a:xfrm>
        </p:grpSpPr>
        <p:sp>
          <p:nvSpPr>
            <p:cNvPr id="407" name="Rectangle 56"/>
            <p:cNvSpPr/>
            <p:nvPr/>
          </p:nvSpPr>
          <p:spPr>
            <a:xfrm>
              <a:off x="45007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08" name="Rectangle 57"/>
            <p:cNvSpPr/>
            <p:nvPr/>
          </p:nvSpPr>
          <p:spPr>
            <a:xfrm>
              <a:off x="51037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09" name="Rectangle 64"/>
            <p:cNvSpPr/>
            <p:nvPr/>
          </p:nvSpPr>
          <p:spPr>
            <a:xfrm>
              <a:off x="600768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10" name="Rectangle 65"/>
            <p:cNvSpPr/>
            <p:nvPr/>
          </p:nvSpPr>
          <p:spPr>
            <a:xfrm>
              <a:off x="5104800" y="43646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11" name="Rectangle 66"/>
            <p:cNvSpPr/>
            <p:nvPr/>
          </p:nvSpPr>
          <p:spPr>
            <a:xfrm>
              <a:off x="600768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12" name="Rectangle 67"/>
            <p:cNvSpPr/>
            <p:nvPr/>
          </p:nvSpPr>
          <p:spPr>
            <a:xfrm>
              <a:off x="6894360" y="3620880"/>
              <a:ext cx="902880" cy="740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13" name="Rectangle 68"/>
            <p:cNvSpPr/>
            <p:nvPr/>
          </p:nvSpPr>
          <p:spPr>
            <a:xfrm>
              <a:off x="7800120" y="3624840"/>
              <a:ext cx="90288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14" name="Rectangle 69"/>
            <p:cNvSpPr/>
            <p:nvPr/>
          </p:nvSpPr>
          <p:spPr>
            <a:xfrm>
              <a:off x="6895800" y="4366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15" name="Rectangle 70"/>
            <p:cNvSpPr/>
            <p:nvPr/>
          </p:nvSpPr>
          <p:spPr>
            <a:xfrm>
              <a:off x="7798320" y="4366440"/>
              <a:ext cx="90288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  <a:p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16" name="ZoneTexte 45"/>
            <p:cNvSpPr/>
            <p:nvPr/>
          </p:nvSpPr>
          <p:spPr>
            <a:xfrm>
              <a:off x="6719760" y="416196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17" name="ZoneTexte 50"/>
                <p:cNvSpPr txBox="1"/>
                <p:nvPr/>
              </p:nvSpPr>
              <p:spPr>
                <a:xfrm>
                  <a:off x="7097400" y="3908520"/>
                  <a:ext cx="552240" cy="3708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18" name="ZoneTexte 60"/>
                <p:cNvSpPr txBox="1"/>
                <p:nvPr/>
              </p:nvSpPr>
              <p:spPr>
                <a:xfrm>
                  <a:off x="7931160" y="3923640"/>
                  <a:ext cx="70740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19" name="ZoneTexte 78"/>
            <p:cNvSpPr/>
            <p:nvPr/>
          </p:nvSpPr>
          <p:spPr>
            <a:xfrm>
              <a:off x="6703560" y="4740120"/>
              <a:ext cx="69696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20" name="Rectangle 71"/>
            <p:cNvSpPr/>
            <p:nvPr/>
          </p:nvSpPr>
          <p:spPr>
            <a:xfrm>
              <a:off x="7800120" y="4375440"/>
              <a:ext cx="903240" cy="1288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21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22" name="ZoneTexte 86"/>
          <p:cNvSpPr/>
          <p:nvPr/>
        </p:nvSpPr>
        <p:spPr>
          <a:xfrm>
            <a:off x="1620000" y="540000"/>
            <a:ext cx="19864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17 </a:t>
            </a:r>
            <a:r>
              <a:rPr b="0" lang="fr-FR" sz="4400" spc="-1" strike="noStrike">
                <a:solidFill>
                  <a:srgbClr val="c9211e"/>
                </a:solidFill>
                <a:latin typeface="Calibri"/>
                <a:ea typeface="DejaVu Sans"/>
              </a:rPr>
              <a:t>× 5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23" name="PlaceHolder 9"/>
          <p:cNvSpPr txBox="1"/>
          <p:nvPr/>
        </p:nvSpPr>
        <p:spPr>
          <a:xfrm>
            <a:off x="8461440" y="6473520"/>
            <a:ext cx="68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2/4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143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2026-03-25T14:25:14Z</dcterms:modified>
  <cp:revision>96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