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5400" cy="686340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65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4920" cy="3193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4400" cy="319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4080" cy="3546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5400" cy="686340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65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4920" cy="3193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89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4400" cy="319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4080" cy="3546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1480" cy="536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67920"/>
            <a:ext cx="9138600" cy="6522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5"/>
          <p:cNvSpPr/>
          <p:nvPr/>
        </p:nvSpPr>
        <p:spPr>
          <a:xfrm>
            <a:off x="33840" y="2255400"/>
            <a:ext cx="9137880" cy="252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poser et effectuer une addition et une soustraction en colonnes.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passer d’une écriture fractionnaire à une autre ou à une écriture à virgule.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608760"/>
            <a:ext cx="1829880" cy="1260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4" name="PlaceHolder 13"/>
          <p:cNvSpPr/>
          <p:nvPr/>
        </p:nvSpPr>
        <p:spPr>
          <a:xfrm>
            <a:off x="8363520" y="6481440"/>
            <a:ext cx="766440" cy="36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"/>
          <p:cNvSpPr/>
          <p:nvPr/>
        </p:nvSpPr>
        <p:spPr>
          <a:xfrm>
            <a:off x="7731360" y="37713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7" name="PlaceHolder 14"/>
          <p:cNvSpPr/>
          <p:nvPr/>
        </p:nvSpPr>
        <p:spPr>
          <a:xfrm>
            <a:off x="182160" y="3622320"/>
            <a:ext cx="6426360" cy="91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l’égalité suivante.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8" name="ZoneTexte 9"/>
              <p:cNvSpPr txBox="1"/>
              <p:nvPr/>
            </p:nvSpPr>
            <p:spPr>
              <a:xfrm>
                <a:off x="1721160" y="4661280"/>
                <a:ext cx="556812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165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,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69" name="Titre 6"/>
          <p:cNvSpPr/>
          <p:nvPr/>
        </p:nvSpPr>
        <p:spPr>
          <a:xfrm>
            <a:off x="490680" y="377640"/>
            <a:ext cx="634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 21,95 € - 14,70 €.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1" name=""/>
          <p:cNvSpPr/>
          <p:nvPr/>
        </p:nvSpPr>
        <p:spPr>
          <a:xfrm>
            <a:off x="7740000" y="378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2" name="PlaceHolder 17"/>
          <p:cNvSpPr/>
          <p:nvPr/>
        </p:nvSpPr>
        <p:spPr>
          <a:xfrm>
            <a:off x="588600" y="367920"/>
            <a:ext cx="2319120" cy="5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PlaceHolder 16"/>
          <p:cNvSpPr/>
          <p:nvPr/>
        </p:nvSpPr>
        <p:spPr>
          <a:xfrm>
            <a:off x="588600" y="368280"/>
            <a:ext cx="2319120" cy="5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74" name="" descr=""/>
          <p:cNvPicPr/>
          <p:nvPr/>
        </p:nvPicPr>
        <p:blipFill>
          <a:blip r:embed="rId1"/>
          <a:stretch/>
        </p:blipFill>
        <p:spPr>
          <a:xfrm>
            <a:off x="860760" y="335160"/>
            <a:ext cx="7198920" cy="3436920"/>
          </a:xfrm>
          <a:prstGeom prst="rect">
            <a:avLst/>
          </a:prstGeom>
          <a:ln w="0">
            <a:noFill/>
          </a:ln>
        </p:spPr>
      </p:pic>
      <p:sp>
        <p:nvSpPr>
          <p:cNvPr id="175" name="PlaceHolder 18"/>
          <p:cNvSpPr/>
          <p:nvPr/>
        </p:nvSpPr>
        <p:spPr>
          <a:xfrm>
            <a:off x="588600" y="368280"/>
            <a:ext cx="2319120" cy="5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6" name="Titre 15"/>
          <p:cNvSpPr/>
          <p:nvPr/>
        </p:nvSpPr>
        <p:spPr>
          <a:xfrm>
            <a:off x="3228120" y="592560"/>
            <a:ext cx="4526640" cy="81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2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2   1    ,  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9   5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 flipH="1">
            <a:off x="2483640" y="2188800"/>
            <a:ext cx="4353840" cy="72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Titre 16"/>
          <p:cNvSpPr/>
          <p:nvPr/>
        </p:nvSpPr>
        <p:spPr>
          <a:xfrm>
            <a:off x="2267640" y="2221920"/>
            <a:ext cx="484164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7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7    ,    2    5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79" name="Titre 17"/>
          <p:cNvSpPr/>
          <p:nvPr/>
        </p:nvSpPr>
        <p:spPr>
          <a:xfrm>
            <a:off x="1462680" y="1379520"/>
            <a:ext cx="5759280" cy="78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-          1   4    ,  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   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80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1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82" name="ZoneTexte 10"/>
              <p:cNvSpPr txBox="1"/>
              <p:nvPr/>
            </p:nvSpPr>
            <p:spPr>
              <a:xfrm>
                <a:off x="1721520" y="4661280"/>
                <a:ext cx="554652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165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16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16,5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7740000" y="378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PlaceHolder 3"/>
          <p:cNvSpPr/>
          <p:nvPr/>
        </p:nvSpPr>
        <p:spPr>
          <a:xfrm>
            <a:off x="182160" y="3622320"/>
            <a:ext cx="6426360" cy="91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96" name="ZoneTexte 3"/>
              <p:cNvSpPr txBox="1"/>
              <p:nvPr/>
            </p:nvSpPr>
            <p:spPr>
              <a:xfrm>
                <a:off x="1802880" y="4538160"/>
                <a:ext cx="555408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346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,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97" name="Titre 2"/>
          <p:cNvSpPr/>
          <p:nvPr/>
        </p:nvSpPr>
        <p:spPr>
          <a:xfrm>
            <a:off x="490680" y="377640"/>
            <a:ext cx="310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8" name="Titre 28"/>
          <p:cNvSpPr/>
          <p:nvPr/>
        </p:nvSpPr>
        <p:spPr>
          <a:xfrm>
            <a:off x="2528280" y="1171080"/>
            <a:ext cx="3771720" cy="206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120,05 € + 75,45 €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7740000" y="378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1" name="ZoneTexte 13"/>
              <p:cNvSpPr txBox="1"/>
              <p:nvPr/>
            </p:nvSpPr>
            <p:spPr>
              <a:xfrm>
                <a:off x="1802880" y="4538520"/>
                <a:ext cx="528228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346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3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3,46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0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4" name="Titre 9"/>
          <p:cNvSpPr/>
          <p:nvPr/>
        </p:nvSpPr>
        <p:spPr>
          <a:xfrm>
            <a:off x="2528280" y="1171080"/>
            <a:ext cx="3771720" cy="206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120,05 € + 75,45 €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5" name="Titre 18"/>
          <p:cNvSpPr/>
          <p:nvPr/>
        </p:nvSpPr>
        <p:spPr>
          <a:xfrm>
            <a:off x="490680" y="377640"/>
            <a:ext cx="310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5"/>
          <p:cNvSpPr/>
          <p:nvPr/>
        </p:nvSpPr>
        <p:spPr>
          <a:xfrm>
            <a:off x="8363520" y="6481440"/>
            <a:ext cx="766440" cy="36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9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"/>
          <p:cNvSpPr/>
          <p:nvPr/>
        </p:nvSpPr>
        <p:spPr>
          <a:xfrm>
            <a:off x="7731360" y="37713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1" name="ZoneTexte 4"/>
              <p:cNvSpPr txBox="1"/>
              <p:nvPr/>
            </p:nvSpPr>
            <p:spPr>
              <a:xfrm>
                <a:off x="1720440" y="4661280"/>
                <a:ext cx="555984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703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,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12" name="PlaceHolder 6"/>
          <p:cNvSpPr/>
          <p:nvPr/>
        </p:nvSpPr>
        <p:spPr>
          <a:xfrm>
            <a:off x="182160" y="3622320"/>
            <a:ext cx="6426360" cy="91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3" name="Titre 10"/>
          <p:cNvSpPr/>
          <p:nvPr/>
        </p:nvSpPr>
        <p:spPr>
          <a:xfrm>
            <a:off x="2528280" y="1171080"/>
            <a:ext cx="3771720" cy="206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120,05 € + 75,45 €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4" name="Titre 1"/>
          <p:cNvSpPr/>
          <p:nvPr/>
        </p:nvSpPr>
        <p:spPr>
          <a:xfrm>
            <a:off x="490680" y="377640"/>
            <a:ext cx="310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>
            <a:off x="7740000" y="378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8"/>
          <p:cNvSpPr/>
          <p:nvPr/>
        </p:nvSpPr>
        <p:spPr>
          <a:xfrm>
            <a:off x="590400" y="3600000"/>
            <a:ext cx="2319120" cy="5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20" name="ZoneTexte 6"/>
              <p:cNvSpPr txBox="1"/>
              <p:nvPr/>
            </p:nvSpPr>
            <p:spPr>
              <a:xfrm>
                <a:off x="1720800" y="4661280"/>
                <a:ext cx="528768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703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0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7,03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21" name="Titre 11"/>
          <p:cNvSpPr/>
          <p:nvPr/>
        </p:nvSpPr>
        <p:spPr>
          <a:xfrm>
            <a:off x="2528280" y="1171080"/>
            <a:ext cx="3771720" cy="206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120,05 € + 75,45 €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2" name="Titre 3"/>
          <p:cNvSpPr/>
          <p:nvPr/>
        </p:nvSpPr>
        <p:spPr>
          <a:xfrm>
            <a:off x="490680" y="377640"/>
            <a:ext cx="310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calcule.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4" name="PlaceHolder 9"/>
          <p:cNvSpPr/>
          <p:nvPr/>
        </p:nvSpPr>
        <p:spPr>
          <a:xfrm>
            <a:off x="182160" y="3622320"/>
            <a:ext cx="6426360" cy="91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25" name="ZoneTexte 7"/>
              <p:cNvSpPr txBox="1"/>
              <p:nvPr/>
            </p:nvSpPr>
            <p:spPr>
              <a:xfrm>
                <a:off x="1720800" y="4661280"/>
                <a:ext cx="555840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,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900000" y="343080"/>
            <a:ext cx="7198920" cy="3436920"/>
          </a:xfrm>
          <a:prstGeom prst="rect">
            <a:avLst/>
          </a:prstGeom>
          <a:ln w="0">
            <a:noFill/>
          </a:ln>
        </p:spPr>
      </p:pic>
      <p:sp>
        <p:nvSpPr>
          <p:cNvPr id="127" name="Titre 4"/>
          <p:cNvSpPr/>
          <p:nvPr/>
        </p:nvSpPr>
        <p:spPr>
          <a:xfrm>
            <a:off x="2340000" y="555480"/>
            <a:ext cx="4569840" cy="89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5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1    2    0    ,    0    5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 flipH="1">
            <a:off x="2483640" y="2188440"/>
            <a:ext cx="4353840" cy="72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Titre 29"/>
          <p:cNvSpPr/>
          <p:nvPr/>
        </p:nvSpPr>
        <p:spPr>
          <a:xfrm>
            <a:off x="6405480" y="2189520"/>
            <a:ext cx="47232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30" name="Titre 30"/>
          <p:cNvSpPr/>
          <p:nvPr/>
        </p:nvSpPr>
        <p:spPr>
          <a:xfrm>
            <a:off x="1462680" y="1379160"/>
            <a:ext cx="5759280" cy="78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9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+         7   5    ,   </a:t>
            </a:r>
            <a:r>
              <a:rPr b="0" lang="fr-FR" sz="4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4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 </a:t>
            </a: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31" name="Titre 31"/>
          <p:cNvSpPr/>
          <p:nvPr/>
        </p:nvSpPr>
        <p:spPr>
          <a:xfrm>
            <a:off x="5590800" y="2178720"/>
            <a:ext cx="47232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32" name="Titre 32"/>
          <p:cNvSpPr/>
          <p:nvPr/>
        </p:nvSpPr>
        <p:spPr>
          <a:xfrm>
            <a:off x="4849920" y="2179440"/>
            <a:ext cx="47232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33" name="Titre 33"/>
          <p:cNvSpPr/>
          <p:nvPr/>
        </p:nvSpPr>
        <p:spPr>
          <a:xfrm>
            <a:off x="3981960" y="2178720"/>
            <a:ext cx="47232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34" name="Titre 34"/>
          <p:cNvSpPr/>
          <p:nvPr/>
        </p:nvSpPr>
        <p:spPr>
          <a:xfrm>
            <a:off x="3188160" y="2189520"/>
            <a:ext cx="47232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7200" spc="-1" strike="noStrike">
              <a:latin typeface="Arial"/>
            </a:endParaRPr>
          </a:p>
        </p:txBody>
      </p:sp>
      <p:sp>
        <p:nvSpPr>
          <p:cNvPr id="135" name="Titre 35"/>
          <p:cNvSpPr/>
          <p:nvPr/>
        </p:nvSpPr>
        <p:spPr>
          <a:xfrm>
            <a:off x="2309760" y="2189520"/>
            <a:ext cx="472320" cy="76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8000"/>
          </a:bodyPr>
          <a:p>
            <a:pPr>
              <a:lnSpc>
                <a:spcPct val="90000"/>
              </a:lnSpc>
            </a:pPr>
            <a:r>
              <a:rPr b="0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7200" spc="-1" strike="noStrike">
              <a:latin typeface="Arial"/>
            </a:endParaRPr>
          </a:p>
        </p:txBody>
      </p:sp>
      <p:grpSp>
        <p:nvGrpSpPr>
          <p:cNvPr id="136" name=""/>
          <p:cNvGrpSpPr/>
          <p:nvPr/>
        </p:nvGrpSpPr>
        <p:grpSpPr>
          <a:xfrm>
            <a:off x="5585040" y="306720"/>
            <a:ext cx="347040" cy="431640"/>
            <a:chOff x="5585040" y="306720"/>
            <a:chExt cx="347040" cy="431640"/>
          </a:xfrm>
        </p:grpSpPr>
        <p:sp>
          <p:nvSpPr>
            <p:cNvPr id="137" name="Titre 12"/>
            <p:cNvSpPr/>
            <p:nvPr/>
          </p:nvSpPr>
          <p:spPr>
            <a:xfrm>
              <a:off x="5585040" y="306720"/>
              <a:ext cx="346320" cy="431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rmAutofit fontScale="34000"/>
            </a:bodyPr>
            <a:p>
              <a:pPr>
                <a:lnSpc>
                  <a:spcPct val="90000"/>
                </a:lnSpc>
              </a:pPr>
              <a:r>
                <a:rPr b="0" lang="fr-FR" sz="72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b="0" lang="fr-FR" sz="7200" spc="-1" strike="noStrike">
                <a:latin typeface="Arial"/>
              </a:endParaRPr>
            </a:p>
          </p:txBody>
        </p:sp>
        <p:sp>
          <p:nvSpPr>
            <p:cNvPr id="138" name=""/>
            <p:cNvSpPr/>
            <p:nvPr/>
          </p:nvSpPr>
          <p:spPr>
            <a:xfrm>
              <a:off x="5586480" y="356040"/>
              <a:ext cx="345600" cy="332640"/>
            </a:xfrm>
            <a:prstGeom prst="ellips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39" name=""/>
          <p:cNvSpPr/>
          <p:nvPr/>
        </p:nvSpPr>
        <p:spPr>
          <a:xfrm>
            <a:off x="171360" y="3591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7731360" y="37713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2" name="PlaceHolder 4"/>
          <p:cNvSpPr/>
          <p:nvPr/>
        </p:nvSpPr>
        <p:spPr>
          <a:xfrm>
            <a:off x="720000" y="360000"/>
            <a:ext cx="6840000" cy="5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 : 1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20,05 + 75,45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4" name=""/>
          <p:cNvSpPr/>
          <p:nvPr/>
        </p:nvSpPr>
        <p:spPr>
          <a:xfrm>
            <a:off x="7740000" y="378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7" name="ZoneTexte 1"/>
              <p:cNvSpPr txBox="1"/>
              <p:nvPr/>
            </p:nvSpPr>
            <p:spPr>
              <a:xfrm>
                <a:off x="1721160" y="4661280"/>
                <a:ext cx="542412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81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8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</m:t>
                    </m:r>
                    <m:r>
                      <m:t xml:space="preserve">,</m:t>
                    </m:r>
                    <m:r>
                      <m:t xml:space="preserve">81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48" name="Titre 5"/>
          <p:cNvSpPr/>
          <p:nvPr/>
        </p:nvSpPr>
        <p:spPr>
          <a:xfrm>
            <a:off x="490680" y="377640"/>
            <a:ext cx="634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 21,95 € - 14,70 €.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0" name="PlaceHolder 7"/>
          <p:cNvSpPr/>
          <p:nvPr/>
        </p:nvSpPr>
        <p:spPr>
          <a:xfrm>
            <a:off x="8363520" y="6481440"/>
            <a:ext cx="766440" cy="36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171360" y="3591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"/>
          <p:cNvSpPr/>
          <p:nvPr/>
        </p:nvSpPr>
        <p:spPr>
          <a:xfrm>
            <a:off x="7731360" y="37713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PlaceHolder 10"/>
          <p:cNvSpPr/>
          <p:nvPr/>
        </p:nvSpPr>
        <p:spPr>
          <a:xfrm>
            <a:off x="182160" y="3622320"/>
            <a:ext cx="6426360" cy="91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Complète les égalités suivantes.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4" name="Titre 14"/>
          <p:cNvSpPr/>
          <p:nvPr/>
        </p:nvSpPr>
        <p:spPr>
          <a:xfrm>
            <a:off x="490680" y="377640"/>
            <a:ext cx="634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 21,95 € - 14,70 €.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55" name="ZoneTexte 8"/>
              <p:cNvSpPr txBox="1"/>
              <p:nvPr/>
            </p:nvSpPr>
            <p:spPr>
              <a:xfrm>
                <a:off x="1721160" y="4661280"/>
                <a:ext cx="556056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540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...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  <m:r>
                      <m:t xml:space="preserve">,</m:t>
                    </m:r>
                    <m:r>
                      <m:t xml:space="preserve">..</m:t>
                    </m:r>
                    <m:r>
                      <m:t xml:space="preserve">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6644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7" name=""/>
          <p:cNvSpPr/>
          <p:nvPr/>
        </p:nvSpPr>
        <p:spPr>
          <a:xfrm>
            <a:off x="180000" y="360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"/>
          <p:cNvSpPr/>
          <p:nvPr/>
        </p:nvSpPr>
        <p:spPr>
          <a:xfrm>
            <a:off x="7920000" y="54000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7740000" y="378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0" name="PlaceHolder 15"/>
          <p:cNvSpPr/>
          <p:nvPr/>
        </p:nvSpPr>
        <p:spPr>
          <a:xfrm>
            <a:off x="590400" y="3600000"/>
            <a:ext cx="2319120" cy="5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0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 </a:t>
            </a:r>
            <a:endParaRPr b="0" lang="fr-FR" sz="3600" spc="-1" strike="noStrike"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1" name="ZoneTexte 2"/>
              <p:cNvSpPr txBox="1"/>
              <p:nvPr/>
            </p:nvSpPr>
            <p:spPr>
              <a:xfrm>
                <a:off x="1721160" y="4661280"/>
                <a:ext cx="6410520" cy="12664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540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+</m:t>
                    </m:r>
                    <m:f>
                      <m:num>
                        <m:r>
                          <m:t xml:space="preserve">0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5,40</m:t>
                    </m:r>
                    <m:r>
                      <m:t xml:space="preserve">=</m:t>
                    </m:r>
                    <m:r>
                      <m:t xml:space="preserve">5,4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62" name="Titre 7"/>
          <p:cNvSpPr/>
          <p:nvPr/>
        </p:nvSpPr>
        <p:spPr>
          <a:xfrm>
            <a:off x="490680" y="377640"/>
            <a:ext cx="634932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Pose et calcule 21,95 € - 14,70 €. 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485</TotalTime>
  <Application>LibreOffice/7.4.1.2$Windows_X86_64 LibreOffice_project/3c58a8f3a960df8bc8fd77b461821e42c061c5f0</Application>
  <AppVersion>15.0000</AppVersion>
  <Words>101</Words>
  <Paragraphs>61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2026-03-22T16:06:46Z</dcterms:modified>
  <cp:revision>93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