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1.png" ContentType="image/png"/>
  <Override PartName="/ppt/media/image2.png" ContentType="image/png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_rels/slideLayout3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9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4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5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6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7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8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5760" cy="686376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762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4560" cy="3189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95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4040" cy="31896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3720" cy="35424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5760" cy="686376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762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934400" y="0"/>
            <a:ext cx="1204560" cy="3189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95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4040" cy="31896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3720" cy="35424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" name="Connecteur droit 7"/>
          <p:cNvCxnSpPr/>
          <p:nvPr/>
        </p:nvCxnSpPr>
        <p:spPr>
          <a:xfrm flipV="1">
            <a:off x="0" y="0"/>
            <a:ext cx="5760" cy="686376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87" name="ZoneTexte 8"/>
          <p:cNvSpPr/>
          <p:nvPr/>
        </p:nvSpPr>
        <p:spPr>
          <a:xfrm>
            <a:off x="39240" y="346320"/>
            <a:ext cx="84762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88" name="Rectangle 9"/>
          <p:cNvSpPr/>
          <p:nvPr/>
        </p:nvSpPr>
        <p:spPr>
          <a:xfrm>
            <a:off x="7934400" y="0"/>
            <a:ext cx="1204560" cy="3189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95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89" name="Rectangle 10"/>
          <p:cNvSpPr/>
          <p:nvPr/>
        </p:nvSpPr>
        <p:spPr>
          <a:xfrm>
            <a:off x="39240" y="0"/>
            <a:ext cx="7844040" cy="31896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90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3720" cy="354240"/>
          </a:xfrm>
          <a:prstGeom prst="rect">
            <a:avLst/>
          </a:prstGeom>
          <a:ln w="0">
            <a:noFill/>
          </a:ln>
        </p:spPr>
      </p:pic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1120" cy="535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6080" cy="362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1" name="Rectangle 4"/>
          <p:cNvSpPr/>
          <p:nvPr/>
        </p:nvSpPr>
        <p:spPr>
          <a:xfrm>
            <a:off x="0" y="367920"/>
            <a:ext cx="9138240" cy="65221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2" name="ZoneTexte 5"/>
          <p:cNvSpPr/>
          <p:nvPr/>
        </p:nvSpPr>
        <p:spPr>
          <a:xfrm>
            <a:off x="1440000" y="2255400"/>
            <a:ext cx="6120000" cy="3501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CE2 : Je sais encadrer un nombre à la dizaine, à la centaine.</a:t>
            </a:r>
            <a:endParaRPr b="0" lang="fr-FR" sz="32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endParaRPr b="0" lang="fr-FR" sz="32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Microsoft YaHei"/>
              </a:rPr>
              <a:t>CM1 : </a:t>
            </a: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Je sais </a:t>
            </a: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encadrer un nombre au millier, à la dizaine de milliers.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133" name="Image 6" descr=""/>
          <p:cNvPicPr/>
          <p:nvPr/>
        </p:nvPicPr>
        <p:blipFill>
          <a:blip r:embed="rId1"/>
          <a:stretch/>
        </p:blipFill>
        <p:spPr>
          <a:xfrm>
            <a:off x="3654360" y="608760"/>
            <a:ext cx="1829520" cy="12603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" name="PlaceHolder 1"/>
          <p:cNvSpPr>
            <a:spLocks noGrp="1"/>
          </p:cNvSpPr>
          <p:nvPr>
            <p:ph/>
          </p:nvPr>
        </p:nvSpPr>
        <p:spPr>
          <a:xfrm>
            <a:off x="8460000" y="6490080"/>
            <a:ext cx="678240" cy="362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4/5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740" name=""/>
          <p:cNvSpPr/>
          <p:nvPr/>
        </p:nvSpPr>
        <p:spPr>
          <a:xfrm>
            <a:off x="180000" y="324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741" name=""/>
          <p:cNvSpPr/>
          <p:nvPr/>
        </p:nvSpPr>
        <p:spPr>
          <a:xfrm>
            <a:off x="7920000" y="54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742" name=""/>
          <p:cNvSpPr/>
          <p:nvPr/>
        </p:nvSpPr>
        <p:spPr>
          <a:xfrm>
            <a:off x="7889400" y="324540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743" name="Titre 46"/>
          <p:cNvSpPr/>
          <p:nvPr/>
        </p:nvSpPr>
        <p:spPr>
          <a:xfrm>
            <a:off x="490680" y="377640"/>
            <a:ext cx="7249320" cy="882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80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Encadre le nombre suivant à la dizaine puis à la centaine.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744" name="Titre 47"/>
          <p:cNvSpPr/>
          <p:nvPr/>
        </p:nvSpPr>
        <p:spPr>
          <a:xfrm>
            <a:off x="2880360" y="1080000"/>
            <a:ext cx="4319640" cy="72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……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&lt; 7 004 &lt; ...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745" name="Titre 48"/>
          <p:cNvSpPr/>
          <p:nvPr/>
        </p:nvSpPr>
        <p:spPr>
          <a:xfrm>
            <a:off x="360000" y="3257640"/>
            <a:ext cx="7249320" cy="882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80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Encadre le nombre suivant au millier, puis à la dizaine de milliers.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746" name="Titre 49"/>
          <p:cNvSpPr/>
          <p:nvPr/>
        </p:nvSpPr>
        <p:spPr>
          <a:xfrm>
            <a:off x="2880360" y="1800000"/>
            <a:ext cx="4319640" cy="62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……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&lt; 7 004 &lt; ...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</a:t>
            </a:r>
            <a:endParaRPr b="0" lang="fr-FR" sz="3600" spc="-1" strike="noStrike">
              <a:latin typeface="Arial"/>
            </a:endParaRPr>
          </a:p>
        </p:txBody>
      </p:sp>
      <p:grpSp>
        <p:nvGrpSpPr>
          <p:cNvPr id="747" name="Groupe 17"/>
          <p:cNvGrpSpPr/>
          <p:nvPr/>
        </p:nvGrpSpPr>
        <p:grpSpPr>
          <a:xfrm>
            <a:off x="90360" y="5974920"/>
            <a:ext cx="9000360" cy="426600"/>
            <a:chOff x="90360" y="5974920"/>
            <a:chExt cx="9000360" cy="426600"/>
          </a:xfrm>
        </p:grpSpPr>
        <p:cxnSp>
          <p:nvCxnSpPr>
            <p:cNvPr id="748" name="Connecteur droit 545"/>
            <p:cNvCxnSpPr/>
            <p:nvPr/>
          </p:nvCxnSpPr>
          <p:spPr>
            <a:xfrm>
              <a:off x="90360" y="6396480"/>
              <a:ext cx="9000720" cy="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49" name="Connecteur droit 546"/>
            <p:cNvCxnSpPr/>
            <p:nvPr/>
          </p:nvCxnSpPr>
          <p:spPr>
            <a:xfrm>
              <a:off x="93600" y="5974920"/>
              <a:ext cx="720" cy="4222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50" name="Connecteur droit 547"/>
            <p:cNvCxnSpPr/>
            <p:nvPr/>
          </p:nvCxnSpPr>
          <p:spPr>
            <a:xfrm>
              <a:off x="3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51" name="Connecteur droit 548"/>
            <p:cNvCxnSpPr/>
            <p:nvPr/>
          </p:nvCxnSpPr>
          <p:spPr>
            <a:xfrm>
              <a:off x="69048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52" name="Connecteur droit 549"/>
            <p:cNvCxnSpPr/>
            <p:nvPr/>
          </p:nvCxnSpPr>
          <p:spPr>
            <a:xfrm>
              <a:off x="9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53" name="Connecteur droit 550"/>
            <p:cNvCxnSpPr/>
            <p:nvPr/>
          </p:nvCxnSpPr>
          <p:spPr>
            <a:xfrm>
              <a:off x="129060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54" name="Connecteur droit 551"/>
            <p:cNvCxnSpPr/>
            <p:nvPr/>
          </p:nvCxnSpPr>
          <p:spPr>
            <a:xfrm>
              <a:off x="15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55" name="Connecteur droit 552"/>
            <p:cNvCxnSpPr/>
            <p:nvPr/>
          </p:nvCxnSpPr>
          <p:spPr>
            <a:xfrm>
              <a:off x="18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56" name="Connecteur droit 553"/>
            <p:cNvCxnSpPr/>
            <p:nvPr/>
          </p:nvCxnSpPr>
          <p:spPr>
            <a:xfrm>
              <a:off x="21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57" name="Connecteur droit 554"/>
            <p:cNvCxnSpPr/>
            <p:nvPr/>
          </p:nvCxnSpPr>
          <p:spPr>
            <a:xfrm>
              <a:off x="24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58" name="Connecteur droit 555"/>
            <p:cNvCxnSpPr/>
            <p:nvPr/>
          </p:nvCxnSpPr>
          <p:spPr>
            <a:xfrm>
              <a:off x="27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59" name="Connecteur droit 556"/>
            <p:cNvCxnSpPr/>
            <p:nvPr/>
          </p:nvCxnSpPr>
          <p:spPr>
            <a:xfrm>
              <a:off x="3090240" y="5974920"/>
              <a:ext cx="720" cy="42228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760" name="Connecteur droit 557"/>
            <p:cNvCxnSpPr/>
            <p:nvPr/>
          </p:nvCxnSpPr>
          <p:spPr>
            <a:xfrm>
              <a:off x="33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61" name="Connecteur droit 558"/>
            <p:cNvCxnSpPr/>
            <p:nvPr/>
          </p:nvCxnSpPr>
          <p:spPr>
            <a:xfrm>
              <a:off x="369000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62" name="Connecteur droit 559"/>
            <p:cNvCxnSpPr/>
            <p:nvPr/>
          </p:nvCxnSpPr>
          <p:spPr>
            <a:xfrm>
              <a:off x="39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63" name="Connecteur droit 560"/>
            <p:cNvCxnSpPr/>
            <p:nvPr/>
          </p:nvCxnSpPr>
          <p:spPr>
            <a:xfrm>
              <a:off x="42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64" name="Connecteur droit 561"/>
            <p:cNvCxnSpPr/>
            <p:nvPr/>
          </p:nvCxnSpPr>
          <p:spPr>
            <a:xfrm>
              <a:off x="459000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65" name="Connecteur droit 562"/>
            <p:cNvCxnSpPr/>
            <p:nvPr/>
          </p:nvCxnSpPr>
          <p:spPr>
            <a:xfrm>
              <a:off x="48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66" name="Connecteur droit 563"/>
            <p:cNvCxnSpPr/>
            <p:nvPr/>
          </p:nvCxnSpPr>
          <p:spPr>
            <a:xfrm>
              <a:off x="51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67" name="Connecteur droit 564"/>
            <p:cNvCxnSpPr/>
            <p:nvPr/>
          </p:nvCxnSpPr>
          <p:spPr>
            <a:xfrm>
              <a:off x="549000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68" name="Connecteur droit 565"/>
            <p:cNvCxnSpPr/>
            <p:nvPr/>
          </p:nvCxnSpPr>
          <p:spPr>
            <a:xfrm>
              <a:off x="57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69" name="Connecteur droit 566"/>
            <p:cNvCxnSpPr/>
            <p:nvPr/>
          </p:nvCxnSpPr>
          <p:spPr>
            <a:xfrm>
              <a:off x="6083640" y="5979600"/>
              <a:ext cx="720" cy="42228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770" name="Connecteur droit 567"/>
            <p:cNvCxnSpPr/>
            <p:nvPr/>
          </p:nvCxnSpPr>
          <p:spPr>
            <a:xfrm>
              <a:off x="63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71" name="Connecteur droit 568"/>
            <p:cNvCxnSpPr/>
            <p:nvPr/>
          </p:nvCxnSpPr>
          <p:spPr>
            <a:xfrm>
              <a:off x="66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72" name="Connecteur droit 569"/>
            <p:cNvCxnSpPr/>
            <p:nvPr/>
          </p:nvCxnSpPr>
          <p:spPr>
            <a:xfrm>
              <a:off x="69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73" name="Connecteur droit 570"/>
            <p:cNvCxnSpPr/>
            <p:nvPr/>
          </p:nvCxnSpPr>
          <p:spPr>
            <a:xfrm>
              <a:off x="72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74" name="Connecteur droit 571"/>
            <p:cNvCxnSpPr/>
            <p:nvPr/>
          </p:nvCxnSpPr>
          <p:spPr>
            <a:xfrm>
              <a:off x="75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75" name="Connecteur droit 572"/>
            <p:cNvCxnSpPr/>
            <p:nvPr/>
          </p:nvCxnSpPr>
          <p:spPr>
            <a:xfrm>
              <a:off x="78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76" name="Connecteur droit 573"/>
            <p:cNvCxnSpPr/>
            <p:nvPr/>
          </p:nvCxnSpPr>
          <p:spPr>
            <a:xfrm>
              <a:off x="81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77" name="Connecteur droit 574"/>
            <p:cNvCxnSpPr/>
            <p:nvPr/>
          </p:nvCxnSpPr>
          <p:spPr>
            <a:xfrm>
              <a:off x="84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78" name="Connecteur droit 575"/>
            <p:cNvCxnSpPr/>
            <p:nvPr/>
          </p:nvCxnSpPr>
          <p:spPr>
            <a:xfrm>
              <a:off x="879048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79" name="Connecteur droit 576"/>
            <p:cNvCxnSpPr/>
            <p:nvPr/>
          </p:nvCxnSpPr>
          <p:spPr>
            <a:xfrm>
              <a:off x="9090360" y="5979600"/>
              <a:ext cx="720" cy="4222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grpSp>
        <p:nvGrpSpPr>
          <p:cNvPr id="780" name="Groupe 18"/>
          <p:cNvGrpSpPr/>
          <p:nvPr/>
        </p:nvGrpSpPr>
        <p:grpSpPr>
          <a:xfrm>
            <a:off x="90000" y="2700000"/>
            <a:ext cx="9000360" cy="426600"/>
            <a:chOff x="90000" y="2700000"/>
            <a:chExt cx="9000360" cy="426600"/>
          </a:xfrm>
        </p:grpSpPr>
        <p:cxnSp>
          <p:nvCxnSpPr>
            <p:cNvPr id="781" name="Connecteur droit 577"/>
            <p:cNvCxnSpPr/>
            <p:nvPr/>
          </p:nvCxnSpPr>
          <p:spPr>
            <a:xfrm>
              <a:off x="90000" y="3121560"/>
              <a:ext cx="9000720" cy="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82" name="Connecteur droit 578"/>
            <p:cNvCxnSpPr/>
            <p:nvPr/>
          </p:nvCxnSpPr>
          <p:spPr>
            <a:xfrm>
              <a:off x="93240" y="2700000"/>
              <a:ext cx="720" cy="4222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83" name="Connecteur droit 579"/>
            <p:cNvCxnSpPr/>
            <p:nvPr/>
          </p:nvCxnSpPr>
          <p:spPr>
            <a:xfrm>
              <a:off x="3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84" name="Connecteur droit 580"/>
            <p:cNvCxnSpPr/>
            <p:nvPr/>
          </p:nvCxnSpPr>
          <p:spPr>
            <a:xfrm>
              <a:off x="69012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85" name="Connecteur droit 581"/>
            <p:cNvCxnSpPr/>
            <p:nvPr/>
          </p:nvCxnSpPr>
          <p:spPr>
            <a:xfrm>
              <a:off x="9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86" name="Connecteur droit 582"/>
            <p:cNvCxnSpPr/>
            <p:nvPr/>
          </p:nvCxnSpPr>
          <p:spPr>
            <a:xfrm>
              <a:off x="129024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87" name="Connecteur droit 583"/>
            <p:cNvCxnSpPr/>
            <p:nvPr/>
          </p:nvCxnSpPr>
          <p:spPr>
            <a:xfrm>
              <a:off x="15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88" name="Connecteur droit 584"/>
            <p:cNvCxnSpPr/>
            <p:nvPr/>
          </p:nvCxnSpPr>
          <p:spPr>
            <a:xfrm>
              <a:off x="18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89" name="Connecteur droit 585"/>
            <p:cNvCxnSpPr/>
            <p:nvPr/>
          </p:nvCxnSpPr>
          <p:spPr>
            <a:xfrm>
              <a:off x="21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90" name="Connecteur droit 586"/>
            <p:cNvCxnSpPr/>
            <p:nvPr/>
          </p:nvCxnSpPr>
          <p:spPr>
            <a:xfrm>
              <a:off x="24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91" name="Connecteur droit 587"/>
            <p:cNvCxnSpPr/>
            <p:nvPr/>
          </p:nvCxnSpPr>
          <p:spPr>
            <a:xfrm>
              <a:off x="27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92" name="Connecteur droit 588"/>
            <p:cNvCxnSpPr/>
            <p:nvPr/>
          </p:nvCxnSpPr>
          <p:spPr>
            <a:xfrm>
              <a:off x="3089880" y="2700000"/>
              <a:ext cx="720" cy="42228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793" name="Connecteur droit 589"/>
            <p:cNvCxnSpPr/>
            <p:nvPr/>
          </p:nvCxnSpPr>
          <p:spPr>
            <a:xfrm>
              <a:off x="33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94" name="Connecteur droit 590"/>
            <p:cNvCxnSpPr/>
            <p:nvPr/>
          </p:nvCxnSpPr>
          <p:spPr>
            <a:xfrm>
              <a:off x="368964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95" name="Connecteur droit 591"/>
            <p:cNvCxnSpPr/>
            <p:nvPr/>
          </p:nvCxnSpPr>
          <p:spPr>
            <a:xfrm>
              <a:off x="39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96" name="Connecteur droit 592"/>
            <p:cNvCxnSpPr/>
            <p:nvPr/>
          </p:nvCxnSpPr>
          <p:spPr>
            <a:xfrm>
              <a:off x="42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97" name="Connecteur droit 593"/>
            <p:cNvCxnSpPr/>
            <p:nvPr/>
          </p:nvCxnSpPr>
          <p:spPr>
            <a:xfrm>
              <a:off x="458964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98" name="Connecteur droit 594"/>
            <p:cNvCxnSpPr/>
            <p:nvPr/>
          </p:nvCxnSpPr>
          <p:spPr>
            <a:xfrm>
              <a:off x="48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99" name="Connecteur droit 595"/>
            <p:cNvCxnSpPr/>
            <p:nvPr/>
          </p:nvCxnSpPr>
          <p:spPr>
            <a:xfrm>
              <a:off x="51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00" name="Connecteur droit 596"/>
            <p:cNvCxnSpPr/>
            <p:nvPr/>
          </p:nvCxnSpPr>
          <p:spPr>
            <a:xfrm>
              <a:off x="548964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01" name="Connecteur droit 597"/>
            <p:cNvCxnSpPr/>
            <p:nvPr/>
          </p:nvCxnSpPr>
          <p:spPr>
            <a:xfrm>
              <a:off x="57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02" name="Connecteur droit 598"/>
            <p:cNvCxnSpPr/>
            <p:nvPr/>
          </p:nvCxnSpPr>
          <p:spPr>
            <a:xfrm>
              <a:off x="6083280" y="2704680"/>
              <a:ext cx="720" cy="42228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803" name="Connecteur droit 599"/>
            <p:cNvCxnSpPr/>
            <p:nvPr/>
          </p:nvCxnSpPr>
          <p:spPr>
            <a:xfrm>
              <a:off x="63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04" name="Connecteur droit 600"/>
            <p:cNvCxnSpPr/>
            <p:nvPr/>
          </p:nvCxnSpPr>
          <p:spPr>
            <a:xfrm>
              <a:off x="66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05" name="Connecteur droit 601"/>
            <p:cNvCxnSpPr/>
            <p:nvPr/>
          </p:nvCxnSpPr>
          <p:spPr>
            <a:xfrm>
              <a:off x="69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06" name="Connecteur droit 602"/>
            <p:cNvCxnSpPr/>
            <p:nvPr/>
          </p:nvCxnSpPr>
          <p:spPr>
            <a:xfrm>
              <a:off x="72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07" name="Connecteur droit 603"/>
            <p:cNvCxnSpPr/>
            <p:nvPr/>
          </p:nvCxnSpPr>
          <p:spPr>
            <a:xfrm>
              <a:off x="75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08" name="Connecteur droit 604"/>
            <p:cNvCxnSpPr/>
            <p:nvPr/>
          </p:nvCxnSpPr>
          <p:spPr>
            <a:xfrm>
              <a:off x="78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09" name="Connecteur droit 605"/>
            <p:cNvCxnSpPr/>
            <p:nvPr/>
          </p:nvCxnSpPr>
          <p:spPr>
            <a:xfrm>
              <a:off x="81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10" name="Connecteur droit 606"/>
            <p:cNvCxnSpPr/>
            <p:nvPr/>
          </p:nvCxnSpPr>
          <p:spPr>
            <a:xfrm>
              <a:off x="84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11" name="Connecteur droit 607"/>
            <p:cNvCxnSpPr/>
            <p:nvPr/>
          </p:nvCxnSpPr>
          <p:spPr>
            <a:xfrm>
              <a:off x="879012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12" name="Connecteur droit 608"/>
            <p:cNvCxnSpPr/>
            <p:nvPr/>
          </p:nvCxnSpPr>
          <p:spPr>
            <a:xfrm>
              <a:off x="9090000" y="2704680"/>
              <a:ext cx="720" cy="4222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sp>
        <p:nvSpPr>
          <p:cNvPr id="813" name="Titre 50"/>
          <p:cNvSpPr/>
          <p:nvPr/>
        </p:nvSpPr>
        <p:spPr>
          <a:xfrm>
            <a:off x="2880000" y="4231080"/>
            <a:ext cx="4319640" cy="72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……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&lt; 82 004 &lt; ...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814" name="Titre 51"/>
          <p:cNvSpPr/>
          <p:nvPr/>
        </p:nvSpPr>
        <p:spPr>
          <a:xfrm>
            <a:off x="2880000" y="4951080"/>
            <a:ext cx="4319640" cy="62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……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&lt; 82 004 &lt; ...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5" name="PlaceHolder 1"/>
          <p:cNvSpPr>
            <a:spLocks noGrp="1"/>
          </p:cNvSpPr>
          <p:nvPr>
            <p:ph/>
          </p:nvPr>
        </p:nvSpPr>
        <p:spPr>
          <a:xfrm>
            <a:off x="8460000" y="6490080"/>
            <a:ext cx="678240" cy="362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4/5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816" name=""/>
          <p:cNvSpPr/>
          <p:nvPr/>
        </p:nvSpPr>
        <p:spPr>
          <a:xfrm>
            <a:off x="180000" y="324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817" name=""/>
          <p:cNvSpPr/>
          <p:nvPr/>
        </p:nvSpPr>
        <p:spPr>
          <a:xfrm>
            <a:off x="7920000" y="54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818" name=""/>
          <p:cNvSpPr/>
          <p:nvPr/>
        </p:nvSpPr>
        <p:spPr>
          <a:xfrm>
            <a:off x="7889400" y="324540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819" name="Titre 52"/>
          <p:cNvSpPr/>
          <p:nvPr/>
        </p:nvSpPr>
        <p:spPr>
          <a:xfrm>
            <a:off x="2880360" y="1080000"/>
            <a:ext cx="4319640" cy="72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7 000 &lt; 7 004 &lt; 7 010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820" name="Titre 53"/>
          <p:cNvSpPr/>
          <p:nvPr/>
        </p:nvSpPr>
        <p:spPr>
          <a:xfrm>
            <a:off x="2880360" y="1800000"/>
            <a:ext cx="4319640" cy="62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7 000 &lt; 7 004 &lt; 7 100</a:t>
            </a:r>
            <a:endParaRPr b="0" lang="fr-FR" sz="3600" spc="-1" strike="noStrike">
              <a:latin typeface="Arial"/>
            </a:endParaRPr>
          </a:p>
        </p:txBody>
      </p:sp>
      <p:grpSp>
        <p:nvGrpSpPr>
          <p:cNvPr id="821" name="Groupe 19"/>
          <p:cNvGrpSpPr/>
          <p:nvPr/>
        </p:nvGrpSpPr>
        <p:grpSpPr>
          <a:xfrm>
            <a:off x="90360" y="5974920"/>
            <a:ext cx="9000360" cy="426600"/>
            <a:chOff x="90360" y="5974920"/>
            <a:chExt cx="9000360" cy="426600"/>
          </a:xfrm>
        </p:grpSpPr>
        <p:cxnSp>
          <p:nvCxnSpPr>
            <p:cNvPr id="822" name="Connecteur droit 609"/>
            <p:cNvCxnSpPr/>
            <p:nvPr/>
          </p:nvCxnSpPr>
          <p:spPr>
            <a:xfrm>
              <a:off x="90360" y="6396480"/>
              <a:ext cx="9000720" cy="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23" name="Connecteur droit 610"/>
            <p:cNvCxnSpPr/>
            <p:nvPr/>
          </p:nvCxnSpPr>
          <p:spPr>
            <a:xfrm>
              <a:off x="93600" y="5974920"/>
              <a:ext cx="720" cy="4222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24" name="Connecteur droit 611"/>
            <p:cNvCxnSpPr/>
            <p:nvPr/>
          </p:nvCxnSpPr>
          <p:spPr>
            <a:xfrm>
              <a:off x="3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25" name="Connecteur droit 612"/>
            <p:cNvCxnSpPr/>
            <p:nvPr/>
          </p:nvCxnSpPr>
          <p:spPr>
            <a:xfrm>
              <a:off x="69048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26" name="Connecteur droit 613"/>
            <p:cNvCxnSpPr/>
            <p:nvPr/>
          </p:nvCxnSpPr>
          <p:spPr>
            <a:xfrm>
              <a:off x="9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27" name="Connecteur droit 614"/>
            <p:cNvCxnSpPr/>
            <p:nvPr/>
          </p:nvCxnSpPr>
          <p:spPr>
            <a:xfrm>
              <a:off x="129060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28" name="Connecteur droit 615"/>
            <p:cNvCxnSpPr/>
            <p:nvPr/>
          </p:nvCxnSpPr>
          <p:spPr>
            <a:xfrm>
              <a:off x="15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29" name="Connecteur droit 616"/>
            <p:cNvCxnSpPr/>
            <p:nvPr/>
          </p:nvCxnSpPr>
          <p:spPr>
            <a:xfrm>
              <a:off x="18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30" name="Connecteur droit 617"/>
            <p:cNvCxnSpPr/>
            <p:nvPr/>
          </p:nvCxnSpPr>
          <p:spPr>
            <a:xfrm>
              <a:off x="21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31" name="Connecteur droit 618"/>
            <p:cNvCxnSpPr/>
            <p:nvPr/>
          </p:nvCxnSpPr>
          <p:spPr>
            <a:xfrm>
              <a:off x="24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32" name="Connecteur droit 619"/>
            <p:cNvCxnSpPr/>
            <p:nvPr/>
          </p:nvCxnSpPr>
          <p:spPr>
            <a:xfrm>
              <a:off x="27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33" name="Connecteur droit 620"/>
            <p:cNvCxnSpPr/>
            <p:nvPr/>
          </p:nvCxnSpPr>
          <p:spPr>
            <a:xfrm>
              <a:off x="3090240" y="5974920"/>
              <a:ext cx="720" cy="42228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834" name="Connecteur droit 621"/>
            <p:cNvCxnSpPr/>
            <p:nvPr/>
          </p:nvCxnSpPr>
          <p:spPr>
            <a:xfrm>
              <a:off x="33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35" name="Connecteur droit 622"/>
            <p:cNvCxnSpPr/>
            <p:nvPr/>
          </p:nvCxnSpPr>
          <p:spPr>
            <a:xfrm>
              <a:off x="369000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36" name="Connecteur droit 623"/>
            <p:cNvCxnSpPr/>
            <p:nvPr/>
          </p:nvCxnSpPr>
          <p:spPr>
            <a:xfrm>
              <a:off x="39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37" name="Connecteur droit 624"/>
            <p:cNvCxnSpPr/>
            <p:nvPr/>
          </p:nvCxnSpPr>
          <p:spPr>
            <a:xfrm>
              <a:off x="42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38" name="Connecteur droit 625"/>
            <p:cNvCxnSpPr/>
            <p:nvPr/>
          </p:nvCxnSpPr>
          <p:spPr>
            <a:xfrm>
              <a:off x="459000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39" name="Connecteur droit 626"/>
            <p:cNvCxnSpPr/>
            <p:nvPr/>
          </p:nvCxnSpPr>
          <p:spPr>
            <a:xfrm>
              <a:off x="48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40" name="Connecteur droit 627"/>
            <p:cNvCxnSpPr/>
            <p:nvPr/>
          </p:nvCxnSpPr>
          <p:spPr>
            <a:xfrm>
              <a:off x="51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41" name="Connecteur droit 628"/>
            <p:cNvCxnSpPr/>
            <p:nvPr/>
          </p:nvCxnSpPr>
          <p:spPr>
            <a:xfrm>
              <a:off x="549000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42" name="Connecteur droit 629"/>
            <p:cNvCxnSpPr/>
            <p:nvPr/>
          </p:nvCxnSpPr>
          <p:spPr>
            <a:xfrm>
              <a:off x="57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43" name="Connecteur droit 630"/>
            <p:cNvCxnSpPr/>
            <p:nvPr/>
          </p:nvCxnSpPr>
          <p:spPr>
            <a:xfrm>
              <a:off x="6083640" y="5979600"/>
              <a:ext cx="720" cy="42228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844" name="Connecteur droit 631"/>
            <p:cNvCxnSpPr/>
            <p:nvPr/>
          </p:nvCxnSpPr>
          <p:spPr>
            <a:xfrm>
              <a:off x="63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45" name="Connecteur droit 632"/>
            <p:cNvCxnSpPr/>
            <p:nvPr/>
          </p:nvCxnSpPr>
          <p:spPr>
            <a:xfrm>
              <a:off x="66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46" name="Connecteur droit 633"/>
            <p:cNvCxnSpPr/>
            <p:nvPr/>
          </p:nvCxnSpPr>
          <p:spPr>
            <a:xfrm>
              <a:off x="69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47" name="Connecteur droit 634"/>
            <p:cNvCxnSpPr/>
            <p:nvPr/>
          </p:nvCxnSpPr>
          <p:spPr>
            <a:xfrm>
              <a:off x="72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48" name="Connecteur droit 635"/>
            <p:cNvCxnSpPr/>
            <p:nvPr/>
          </p:nvCxnSpPr>
          <p:spPr>
            <a:xfrm>
              <a:off x="75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49" name="Connecteur droit 636"/>
            <p:cNvCxnSpPr/>
            <p:nvPr/>
          </p:nvCxnSpPr>
          <p:spPr>
            <a:xfrm>
              <a:off x="78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50" name="Connecteur droit 637"/>
            <p:cNvCxnSpPr/>
            <p:nvPr/>
          </p:nvCxnSpPr>
          <p:spPr>
            <a:xfrm>
              <a:off x="81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51" name="Connecteur droit 638"/>
            <p:cNvCxnSpPr/>
            <p:nvPr/>
          </p:nvCxnSpPr>
          <p:spPr>
            <a:xfrm>
              <a:off x="84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52" name="Connecteur droit 639"/>
            <p:cNvCxnSpPr/>
            <p:nvPr/>
          </p:nvCxnSpPr>
          <p:spPr>
            <a:xfrm>
              <a:off x="879048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53" name="Connecteur droit 640"/>
            <p:cNvCxnSpPr/>
            <p:nvPr/>
          </p:nvCxnSpPr>
          <p:spPr>
            <a:xfrm>
              <a:off x="9090360" y="5979600"/>
              <a:ext cx="720" cy="4222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grpSp>
        <p:nvGrpSpPr>
          <p:cNvPr id="854" name="Groupe 20"/>
          <p:cNvGrpSpPr/>
          <p:nvPr/>
        </p:nvGrpSpPr>
        <p:grpSpPr>
          <a:xfrm>
            <a:off x="90000" y="2700000"/>
            <a:ext cx="9000360" cy="426600"/>
            <a:chOff x="90000" y="2700000"/>
            <a:chExt cx="9000360" cy="426600"/>
          </a:xfrm>
        </p:grpSpPr>
        <p:cxnSp>
          <p:nvCxnSpPr>
            <p:cNvPr id="855" name="Connecteur droit 641"/>
            <p:cNvCxnSpPr/>
            <p:nvPr/>
          </p:nvCxnSpPr>
          <p:spPr>
            <a:xfrm>
              <a:off x="90000" y="3121560"/>
              <a:ext cx="9000720" cy="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56" name="Connecteur droit 642"/>
            <p:cNvCxnSpPr/>
            <p:nvPr/>
          </p:nvCxnSpPr>
          <p:spPr>
            <a:xfrm>
              <a:off x="93240" y="2700000"/>
              <a:ext cx="720" cy="4222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57" name="Connecteur droit 643"/>
            <p:cNvCxnSpPr/>
            <p:nvPr/>
          </p:nvCxnSpPr>
          <p:spPr>
            <a:xfrm>
              <a:off x="3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58" name="Connecteur droit 644"/>
            <p:cNvCxnSpPr/>
            <p:nvPr/>
          </p:nvCxnSpPr>
          <p:spPr>
            <a:xfrm>
              <a:off x="69012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59" name="Connecteur droit 645"/>
            <p:cNvCxnSpPr/>
            <p:nvPr/>
          </p:nvCxnSpPr>
          <p:spPr>
            <a:xfrm>
              <a:off x="9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60" name="Connecteur droit 646"/>
            <p:cNvCxnSpPr/>
            <p:nvPr/>
          </p:nvCxnSpPr>
          <p:spPr>
            <a:xfrm>
              <a:off x="129024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61" name="Connecteur droit 647"/>
            <p:cNvCxnSpPr/>
            <p:nvPr/>
          </p:nvCxnSpPr>
          <p:spPr>
            <a:xfrm>
              <a:off x="15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62" name="Connecteur droit 648"/>
            <p:cNvCxnSpPr/>
            <p:nvPr/>
          </p:nvCxnSpPr>
          <p:spPr>
            <a:xfrm>
              <a:off x="18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63" name="Connecteur droit 649"/>
            <p:cNvCxnSpPr/>
            <p:nvPr/>
          </p:nvCxnSpPr>
          <p:spPr>
            <a:xfrm>
              <a:off x="21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64" name="Connecteur droit 650"/>
            <p:cNvCxnSpPr/>
            <p:nvPr/>
          </p:nvCxnSpPr>
          <p:spPr>
            <a:xfrm>
              <a:off x="24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65" name="Connecteur droit 651"/>
            <p:cNvCxnSpPr/>
            <p:nvPr/>
          </p:nvCxnSpPr>
          <p:spPr>
            <a:xfrm>
              <a:off x="27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66" name="Connecteur droit 652"/>
            <p:cNvCxnSpPr/>
            <p:nvPr/>
          </p:nvCxnSpPr>
          <p:spPr>
            <a:xfrm>
              <a:off x="3089880" y="2700000"/>
              <a:ext cx="720" cy="42228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867" name="Connecteur droit 653"/>
            <p:cNvCxnSpPr/>
            <p:nvPr/>
          </p:nvCxnSpPr>
          <p:spPr>
            <a:xfrm>
              <a:off x="33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68" name="Connecteur droit 654"/>
            <p:cNvCxnSpPr/>
            <p:nvPr/>
          </p:nvCxnSpPr>
          <p:spPr>
            <a:xfrm>
              <a:off x="368964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69" name="Connecteur droit 655"/>
            <p:cNvCxnSpPr/>
            <p:nvPr/>
          </p:nvCxnSpPr>
          <p:spPr>
            <a:xfrm>
              <a:off x="39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70" name="Connecteur droit 656"/>
            <p:cNvCxnSpPr/>
            <p:nvPr/>
          </p:nvCxnSpPr>
          <p:spPr>
            <a:xfrm>
              <a:off x="42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71" name="Connecteur droit 657"/>
            <p:cNvCxnSpPr/>
            <p:nvPr/>
          </p:nvCxnSpPr>
          <p:spPr>
            <a:xfrm>
              <a:off x="458964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72" name="Connecteur droit 658"/>
            <p:cNvCxnSpPr/>
            <p:nvPr/>
          </p:nvCxnSpPr>
          <p:spPr>
            <a:xfrm>
              <a:off x="48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73" name="Connecteur droit 659"/>
            <p:cNvCxnSpPr/>
            <p:nvPr/>
          </p:nvCxnSpPr>
          <p:spPr>
            <a:xfrm>
              <a:off x="51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74" name="Connecteur droit 660"/>
            <p:cNvCxnSpPr/>
            <p:nvPr/>
          </p:nvCxnSpPr>
          <p:spPr>
            <a:xfrm>
              <a:off x="548964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75" name="Connecteur droit 661"/>
            <p:cNvCxnSpPr/>
            <p:nvPr/>
          </p:nvCxnSpPr>
          <p:spPr>
            <a:xfrm>
              <a:off x="57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76" name="Connecteur droit 662"/>
            <p:cNvCxnSpPr/>
            <p:nvPr/>
          </p:nvCxnSpPr>
          <p:spPr>
            <a:xfrm>
              <a:off x="6083280" y="2704680"/>
              <a:ext cx="720" cy="42228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877" name="Connecteur droit 663"/>
            <p:cNvCxnSpPr/>
            <p:nvPr/>
          </p:nvCxnSpPr>
          <p:spPr>
            <a:xfrm>
              <a:off x="63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78" name="Connecteur droit 664"/>
            <p:cNvCxnSpPr/>
            <p:nvPr/>
          </p:nvCxnSpPr>
          <p:spPr>
            <a:xfrm>
              <a:off x="66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79" name="Connecteur droit 665"/>
            <p:cNvCxnSpPr/>
            <p:nvPr/>
          </p:nvCxnSpPr>
          <p:spPr>
            <a:xfrm>
              <a:off x="69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80" name="Connecteur droit 666"/>
            <p:cNvCxnSpPr/>
            <p:nvPr/>
          </p:nvCxnSpPr>
          <p:spPr>
            <a:xfrm>
              <a:off x="72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81" name="Connecteur droit 667"/>
            <p:cNvCxnSpPr/>
            <p:nvPr/>
          </p:nvCxnSpPr>
          <p:spPr>
            <a:xfrm>
              <a:off x="75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82" name="Connecteur droit 668"/>
            <p:cNvCxnSpPr/>
            <p:nvPr/>
          </p:nvCxnSpPr>
          <p:spPr>
            <a:xfrm>
              <a:off x="78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83" name="Connecteur droit 669"/>
            <p:cNvCxnSpPr/>
            <p:nvPr/>
          </p:nvCxnSpPr>
          <p:spPr>
            <a:xfrm>
              <a:off x="81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84" name="Connecteur droit 670"/>
            <p:cNvCxnSpPr/>
            <p:nvPr/>
          </p:nvCxnSpPr>
          <p:spPr>
            <a:xfrm>
              <a:off x="84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85" name="Connecteur droit 671"/>
            <p:cNvCxnSpPr/>
            <p:nvPr/>
          </p:nvCxnSpPr>
          <p:spPr>
            <a:xfrm>
              <a:off x="879012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886" name="Connecteur droit 672"/>
            <p:cNvCxnSpPr/>
            <p:nvPr/>
          </p:nvCxnSpPr>
          <p:spPr>
            <a:xfrm>
              <a:off x="9090000" y="2704680"/>
              <a:ext cx="720" cy="4222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sp>
        <p:nvSpPr>
          <p:cNvPr id="887" name="Titre 54"/>
          <p:cNvSpPr/>
          <p:nvPr/>
        </p:nvSpPr>
        <p:spPr>
          <a:xfrm>
            <a:off x="2520000" y="4231080"/>
            <a:ext cx="4860000" cy="72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82 000 &lt; 82 004 &lt; 83 000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888" name="Titre 55"/>
          <p:cNvSpPr/>
          <p:nvPr/>
        </p:nvSpPr>
        <p:spPr>
          <a:xfrm>
            <a:off x="2520000" y="4951080"/>
            <a:ext cx="4859640" cy="62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80 000 &lt; 82 004 &lt; 90 000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889" name="PlaceHolder 15"/>
          <p:cNvSpPr/>
          <p:nvPr/>
        </p:nvSpPr>
        <p:spPr>
          <a:xfrm>
            <a:off x="588600" y="368280"/>
            <a:ext cx="2318760" cy="535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/>
          </p:nvPr>
        </p:nvSpPr>
        <p:spPr>
          <a:xfrm>
            <a:off x="7920000" y="6490080"/>
            <a:ext cx="1218240" cy="362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Exemple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35" name=""/>
          <p:cNvSpPr/>
          <p:nvPr/>
        </p:nvSpPr>
        <p:spPr>
          <a:xfrm>
            <a:off x="180000" y="324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36" name=""/>
          <p:cNvSpPr/>
          <p:nvPr/>
        </p:nvSpPr>
        <p:spPr>
          <a:xfrm>
            <a:off x="7920000" y="54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7" name=""/>
          <p:cNvSpPr/>
          <p:nvPr/>
        </p:nvSpPr>
        <p:spPr>
          <a:xfrm>
            <a:off x="7889400" y="324540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8" name="Titre 2"/>
          <p:cNvSpPr/>
          <p:nvPr/>
        </p:nvSpPr>
        <p:spPr>
          <a:xfrm>
            <a:off x="490680" y="377640"/>
            <a:ext cx="7249320" cy="882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80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Encadre le nombre suivant à la dizaine puis à la centaine.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39" name="Titre 28"/>
          <p:cNvSpPr/>
          <p:nvPr/>
        </p:nvSpPr>
        <p:spPr>
          <a:xfrm>
            <a:off x="2880360" y="1080000"/>
            <a:ext cx="4319640" cy="72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……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&lt; 2 358 &lt; ...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0" name="Titre 8"/>
          <p:cNvSpPr/>
          <p:nvPr/>
        </p:nvSpPr>
        <p:spPr>
          <a:xfrm>
            <a:off x="360000" y="3257640"/>
            <a:ext cx="7249320" cy="882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80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Encadre le nombre suivant au millier, puis à la dizaine de milliers.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1" name="Titre 13"/>
          <p:cNvSpPr/>
          <p:nvPr/>
        </p:nvSpPr>
        <p:spPr>
          <a:xfrm>
            <a:off x="2880360" y="1800000"/>
            <a:ext cx="4319640" cy="62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……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&lt; 2 358 &lt; ...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</a:t>
            </a:r>
            <a:endParaRPr b="0" lang="fr-FR" sz="3600" spc="-1" strike="noStrike">
              <a:latin typeface="Arial"/>
            </a:endParaRPr>
          </a:p>
        </p:txBody>
      </p:sp>
      <p:grpSp>
        <p:nvGrpSpPr>
          <p:cNvPr id="142" name="Groupe 50"/>
          <p:cNvGrpSpPr/>
          <p:nvPr/>
        </p:nvGrpSpPr>
        <p:grpSpPr>
          <a:xfrm>
            <a:off x="90360" y="5974920"/>
            <a:ext cx="9000360" cy="426600"/>
            <a:chOff x="90360" y="5974920"/>
            <a:chExt cx="9000360" cy="426600"/>
          </a:xfrm>
        </p:grpSpPr>
        <p:cxnSp>
          <p:nvCxnSpPr>
            <p:cNvPr id="143" name="Connecteur droit 33"/>
            <p:cNvCxnSpPr/>
            <p:nvPr/>
          </p:nvCxnSpPr>
          <p:spPr>
            <a:xfrm>
              <a:off x="90360" y="6396480"/>
              <a:ext cx="9000720" cy="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44" name="Connecteur droit 34"/>
            <p:cNvCxnSpPr/>
            <p:nvPr/>
          </p:nvCxnSpPr>
          <p:spPr>
            <a:xfrm>
              <a:off x="93600" y="5974920"/>
              <a:ext cx="720" cy="4222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45" name="Connecteur droit 35"/>
            <p:cNvCxnSpPr/>
            <p:nvPr/>
          </p:nvCxnSpPr>
          <p:spPr>
            <a:xfrm>
              <a:off x="3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46" name="Connecteur droit 36"/>
            <p:cNvCxnSpPr/>
            <p:nvPr/>
          </p:nvCxnSpPr>
          <p:spPr>
            <a:xfrm>
              <a:off x="69048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47" name="Connecteur droit 37"/>
            <p:cNvCxnSpPr/>
            <p:nvPr/>
          </p:nvCxnSpPr>
          <p:spPr>
            <a:xfrm>
              <a:off x="9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48" name="Connecteur droit 38"/>
            <p:cNvCxnSpPr/>
            <p:nvPr/>
          </p:nvCxnSpPr>
          <p:spPr>
            <a:xfrm>
              <a:off x="129060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49" name="Connecteur droit 39"/>
            <p:cNvCxnSpPr/>
            <p:nvPr/>
          </p:nvCxnSpPr>
          <p:spPr>
            <a:xfrm>
              <a:off x="15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50" name="Connecteur droit 40"/>
            <p:cNvCxnSpPr/>
            <p:nvPr/>
          </p:nvCxnSpPr>
          <p:spPr>
            <a:xfrm>
              <a:off x="18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51" name="Connecteur droit 41"/>
            <p:cNvCxnSpPr/>
            <p:nvPr/>
          </p:nvCxnSpPr>
          <p:spPr>
            <a:xfrm>
              <a:off x="21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52" name="Connecteur droit 42"/>
            <p:cNvCxnSpPr/>
            <p:nvPr/>
          </p:nvCxnSpPr>
          <p:spPr>
            <a:xfrm>
              <a:off x="24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53" name="Connecteur droit 43"/>
            <p:cNvCxnSpPr/>
            <p:nvPr/>
          </p:nvCxnSpPr>
          <p:spPr>
            <a:xfrm>
              <a:off x="27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54" name="Connecteur droit 44"/>
            <p:cNvCxnSpPr/>
            <p:nvPr/>
          </p:nvCxnSpPr>
          <p:spPr>
            <a:xfrm>
              <a:off x="3090240" y="5974920"/>
              <a:ext cx="720" cy="42228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155" name="Connecteur droit 45"/>
            <p:cNvCxnSpPr/>
            <p:nvPr/>
          </p:nvCxnSpPr>
          <p:spPr>
            <a:xfrm>
              <a:off x="33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56" name="Connecteur droit 46"/>
            <p:cNvCxnSpPr/>
            <p:nvPr/>
          </p:nvCxnSpPr>
          <p:spPr>
            <a:xfrm>
              <a:off x="369000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57" name="Connecteur droit 47"/>
            <p:cNvCxnSpPr/>
            <p:nvPr/>
          </p:nvCxnSpPr>
          <p:spPr>
            <a:xfrm>
              <a:off x="39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58" name="Connecteur droit 48"/>
            <p:cNvCxnSpPr/>
            <p:nvPr/>
          </p:nvCxnSpPr>
          <p:spPr>
            <a:xfrm>
              <a:off x="42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59" name="Connecteur droit 49"/>
            <p:cNvCxnSpPr/>
            <p:nvPr/>
          </p:nvCxnSpPr>
          <p:spPr>
            <a:xfrm>
              <a:off x="459000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60" name="Connecteur droit 50"/>
            <p:cNvCxnSpPr/>
            <p:nvPr/>
          </p:nvCxnSpPr>
          <p:spPr>
            <a:xfrm>
              <a:off x="48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61" name="Connecteur droit 51"/>
            <p:cNvCxnSpPr/>
            <p:nvPr/>
          </p:nvCxnSpPr>
          <p:spPr>
            <a:xfrm>
              <a:off x="51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62" name="Connecteur droit 52"/>
            <p:cNvCxnSpPr/>
            <p:nvPr/>
          </p:nvCxnSpPr>
          <p:spPr>
            <a:xfrm>
              <a:off x="549000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63" name="Connecteur droit 53"/>
            <p:cNvCxnSpPr/>
            <p:nvPr/>
          </p:nvCxnSpPr>
          <p:spPr>
            <a:xfrm>
              <a:off x="57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64" name="Connecteur droit 54"/>
            <p:cNvCxnSpPr/>
            <p:nvPr/>
          </p:nvCxnSpPr>
          <p:spPr>
            <a:xfrm>
              <a:off x="6083640" y="5979600"/>
              <a:ext cx="720" cy="42228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165" name="Connecteur droit 55"/>
            <p:cNvCxnSpPr/>
            <p:nvPr/>
          </p:nvCxnSpPr>
          <p:spPr>
            <a:xfrm>
              <a:off x="63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66" name="Connecteur droit 56"/>
            <p:cNvCxnSpPr/>
            <p:nvPr/>
          </p:nvCxnSpPr>
          <p:spPr>
            <a:xfrm>
              <a:off x="66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67" name="Connecteur droit 57"/>
            <p:cNvCxnSpPr/>
            <p:nvPr/>
          </p:nvCxnSpPr>
          <p:spPr>
            <a:xfrm>
              <a:off x="69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68" name="Connecteur droit 58"/>
            <p:cNvCxnSpPr/>
            <p:nvPr/>
          </p:nvCxnSpPr>
          <p:spPr>
            <a:xfrm>
              <a:off x="72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69" name="Connecteur droit 59"/>
            <p:cNvCxnSpPr/>
            <p:nvPr/>
          </p:nvCxnSpPr>
          <p:spPr>
            <a:xfrm>
              <a:off x="75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70" name="Connecteur droit 60"/>
            <p:cNvCxnSpPr/>
            <p:nvPr/>
          </p:nvCxnSpPr>
          <p:spPr>
            <a:xfrm>
              <a:off x="78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71" name="Connecteur droit 61"/>
            <p:cNvCxnSpPr/>
            <p:nvPr/>
          </p:nvCxnSpPr>
          <p:spPr>
            <a:xfrm>
              <a:off x="81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72" name="Connecteur droit 62"/>
            <p:cNvCxnSpPr/>
            <p:nvPr/>
          </p:nvCxnSpPr>
          <p:spPr>
            <a:xfrm>
              <a:off x="84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73" name="Connecteur droit 63"/>
            <p:cNvCxnSpPr/>
            <p:nvPr/>
          </p:nvCxnSpPr>
          <p:spPr>
            <a:xfrm>
              <a:off x="879048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74" name="Connecteur droit 64"/>
            <p:cNvCxnSpPr/>
            <p:nvPr/>
          </p:nvCxnSpPr>
          <p:spPr>
            <a:xfrm>
              <a:off x="9090360" y="5979600"/>
              <a:ext cx="720" cy="4222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grpSp>
        <p:nvGrpSpPr>
          <p:cNvPr id="175" name="Groupe 1"/>
          <p:cNvGrpSpPr/>
          <p:nvPr/>
        </p:nvGrpSpPr>
        <p:grpSpPr>
          <a:xfrm>
            <a:off x="90000" y="2700000"/>
            <a:ext cx="9000360" cy="426600"/>
            <a:chOff x="90000" y="2700000"/>
            <a:chExt cx="9000360" cy="426600"/>
          </a:xfrm>
        </p:grpSpPr>
        <p:cxnSp>
          <p:nvCxnSpPr>
            <p:cNvPr id="176" name="Connecteur droit 65"/>
            <p:cNvCxnSpPr/>
            <p:nvPr/>
          </p:nvCxnSpPr>
          <p:spPr>
            <a:xfrm>
              <a:off x="90000" y="3121560"/>
              <a:ext cx="9000720" cy="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77" name="Connecteur droit 66"/>
            <p:cNvCxnSpPr/>
            <p:nvPr/>
          </p:nvCxnSpPr>
          <p:spPr>
            <a:xfrm>
              <a:off x="93240" y="2700000"/>
              <a:ext cx="720" cy="4222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78" name="Connecteur droit 67"/>
            <p:cNvCxnSpPr/>
            <p:nvPr/>
          </p:nvCxnSpPr>
          <p:spPr>
            <a:xfrm>
              <a:off x="3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79" name="Connecteur droit 68"/>
            <p:cNvCxnSpPr/>
            <p:nvPr/>
          </p:nvCxnSpPr>
          <p:spPr>
            <a:xfrm>
              <a:off x="69012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80" name="Connecteur droit 69"/>
            <p:cNvCxnSpPr/>
            <p:nvPr/>
          </p:nvCxnSpPr>
          <p:spPr>
            <a:xfrm>
              <a:off x="9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81" name="Connecteur droit 70"/>
            <p:cNvCxnSpPr/>
            <p:nvPr/>
          </p:nvCxnSpPr>
          <p:spPr>
            <a:xfrm>
              <a:off x="129024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82" name="Connecteur droit 71"/>
            <p:cNvCxnSpPr/>
            <p:nvPr/>
          </p:nvCxnSpPr>
          <p:spPr>
            <a:xfrm>
              <a:off x="15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83" name="Connecteur droit 72"/>
            <p:cNvCxnSpPr/>
            <p:nvPr/>
          </p:nvCxnSpPr>
          <p:spPr>
            <a:xfrm>
              <a:off x="18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84" name="Connecteur droit 73"/>
            <p:cNvCxnSpPr/>
            <p:nvPr/>
          </p:nvCxnSpPr>
          <p:spPr>
            <a:xfrm>
              <a:off x="21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85" name="Connecteur droit 74"/>
            <p:cNvCxnSpPr/>
            <p:nvPr/>
          </p:nvCxnSpPr>
          <p:spPr>
            <a:xfrm>
              <a:off x="24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86" name="Connecteur droit 75"/>
            <p:cNvCxnSpPr/>
            <p:nvPr/>
          </p:nvCxnSpPr>
          <p:spPr>
            <a:xfrm>
              <a:off x="27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87" name="Connecteur droit 76"/>
            <p:cNvCxnSpPr/>
            <p:nvPr/>
          </p:nvCxnSpPr>
          <p:spPr>
            <a:xfrm>
              <a:off x="3089880" y="2700000"/>
              <a:ext cx="720" cy="42228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188" name="Connecteur droit 77"/>
            <p:cNvCxnSpPr/>
            <p:nvPr/>
          </p:nvCxnSpPr>
          <p:spPr>
            <a:xfrm>
              <a:off x="33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89" name="Connecteur droit 78"/>
            <p:cNvCxnSpPr/>
            <p:nvPr/>
          </p:nvCxnSpPr>
          <p:spPr>
            <a:xfrm>
              <a:off x="368964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90" name="Connecteur droit 79"/>
            <p:cNvCxnSpPr/>
            <p:nvPr/>
          </p:nvCxnSpPr>
          <p:spPr>
            <a:xfrm>
              <a:off x="39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91" name="Connecteur droit 80"/>
            <p:cNvCxnSpPr/>
            <p:nvPr/>
          </p:nvCxnSpPr>
          <p:spPr>
            <a:xfrm>
              <a:off x="42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92" name="Connecteur droit 81"/>
            <p:cNvCxnSpPr/>
            <p:nvPr/>
          </p:nvCxnSpPr>
          <p:spPr>
            <a:xfrm>
              <a:off x="458964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93" name="Connecteur droit 82"/>
            <p:cNvCxnSpPr/>
            <p:nvPr/>
          </p:nvCxnSpPr>
          <p:spPr>
            <a:xfrm>
              <a:off x="48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94" name="Connecteur droit 83"/>
            <p:cNvCxnSpPr/>
            <p:nvPr/>
          </p:nvCxnSpPr>
          <p:spPr>
            <a:xfrm>
              <a:off x="51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95" name="Connecteur droit 84"/>
            <p:cNvCxnSpPr/>
            <p:nvPr/>
          </p:nvCxnSpPr>
          <p:spPr>
            <a:xfrm>
              <a:off x="548964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96" name="Connecteur droit 85"/>
            <p:cNvCxnSpPr/>
            <p:nvPr/>
          </p:nvCxnSpPr>
          <p:spPr>
            <a:xfrm>
              <a:off x="57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97" name="Connecteur droit 86"/>
            <p:cNvCxnSpPr/>
            <p:nvPr/>
          </p:nvCxnSpPr>
          <p:spPr>
            <a:xfrm>
              <a:off x="6083280" y="2704680"/>
              <a:ext cx="720" cy="42228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198" name="Connecteur droit 87"/>
            <p:cNvCxnSpPr/>
            <p:nvPr/>
          </p:nvCxnSpPr>
          <p:spPr>
            <a:xfrm>
              <a:off x="63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99" name="Connecteur droit 88"/>
            <p:cNvCxnSpPr/>
            <p:nvPr/>
          </p:nvCxnSpPr>
          <p:spPr>
            <a:xfrm>
              <a:off x="66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00" name="Connecteur droit 89"/>
            <p:cNvCxnSpPr/>
            <p:nvPr/>
          </p:nvCxnSpPr>
          <p:spPr>
            <a:xfrm>
              <a:off x="69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01" name="Connecteur droit 90"/>
            <p:cNvCxnSpPr/>
            <p:nvPr/>
          </p:nvCxnSpPr>
          <p:spPr>
            <a:xfrm>
              <a:off x="72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02" name="Connecteur droit 91"/>
            <p:cNvCxnSpPr/>
            <p:nvPr/>
          </p:nvCxnSpPr>
          <p:spPr>
            <a:xfrm>
              <a:off x="75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03" name="Connecteur droit 92"/>
            <p:cNvCxnSpPr/>
            <p:nvPr/>
          </p:nvCxnSpPr>
          <p:spPr>
            <a:xfrm>
              <a:off x="78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04" name="Connecteur droit 93"/>
            <p:cNvCxnSpPr/>
            <p:nvPr/>
          </p:nvCxnSpPr>
          <p:spPr>
            <a:xfrm>
              <a:off x="81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05" name="Connecteur droit 94"/>
            <p:cNvCxnSpPr/>
            <p:nvPr/>
          </p:nvCxnSpPr>
          <p:spPr>
            <a:xfrm>
              <a:off x="84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06" name="Connecteur droit 95"/>
            <p:cNvCxnSpPr/>
            <p:nvPr/>
          </p:nvCxnSpPr>
          <p:spPr>
            <a:xfrm>
              <a:off x="879012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07" name="Connecteur droit 96"/>
            <p:cNvCxnSpPr/>
            <p:nvPr/>
          </p:nvCxnSpPr>
          <p:spPr>
            <a:xfrm>
              <a:off x="9090000" y="2704680"/>
              <a:ext cx="720" cy="4222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sp>
        <p:nvSpPr>
          <p:cNvPr id="208" name="Titre 19"/>
          <p:cNvSpPr/>
          <p:nvPr/>
        </p:nvSpPr>
        <p:spPr>
          <a:xfrm>
            <a:off x="2880000" y="4231080"/>
            <a:ext cx="4319640" cy="72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……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&lt; 24 358 &lt; ...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09" name="Titre 20"/>
          <p:cNvSpPr/>
          <p:nvPr/>
        </p:nvSpPr>
        <p:spPr>
          <a:xfrm>
            <a:off x="2880000" y="4951080"/>
            <a:ext cx="4319640" cy="62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……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&lt; 24 358 &lt; ...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PlaceHolder 1"/>
          <p:cNvSpPr>
            <a:spLocks noGrp="1"/>
          </p:cNvSpPr>
          <p:nvPr>
            <p:ph/>
          </p:nvPr>
        </p:nvSpPr>
        <p:spPr>
          <a:xfrm>
            <a:off x="7920000" y="6490080"/>
            <a:ext cx="1218240" cy="362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Exemple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11" name=""/>
          <p:cNvSpPr/>
          <p:nvPr/>
        </p:nvSpPr>
        <p:spPr>
          <a:xfrm>
            <a:off x="180000" y="324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12" name=""/>
          <p:cNvSpPr/>
          <p:nvPr/>
        </p:nvSpPr>
        <p:spPr>
          <a:xfrm>
            <a:off x="7920000" y="54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13" name=""/>
          <p:cNvSpPr/>
          <p:nvPr/>
        </p:nvSpPr>
        <p:spPr>
          <a:xfrm>
            <a:off x="7889400" y="324540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14" name="Titre 7"/>
          <p:cNvSpPr/>
          <p:nvPr/>
        </p:nvSpPr>
        <p:spPr>
          <a:xfrm>
            <a:off x="490680" y="377640"/>
            <a:ext cx="7249320" cy="882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80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Encadre le nombre suivant à la dizaine puis à la centaine.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15" name="Titre 27"/>
          <p:cNvSpPr/>
          <p:nvPr/>
        </p:nvSpPr>
        <p:spPr>
          <a:xfrm>
            <a:off x="2880360" y="1080000"/>
            <a:ext cx="4319640" cy="72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2 350 &lt; 2 358 &lt; 2 360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16" name="Titre 29"/>
          <p:cNvSpPr/>
          <p:nvPr/>
        </p:nvSpPr>
        <p:spPr>
          <a:xfrm>
            <a:off x="360000" y="3257640"/>
            <a:ext cx="7249320" cy="882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80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Encadre le nombre suivant au millier, puis à la dizaine de milliers.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17" name="Titre 30"/>
          <p:cNvSpPr/>
          <p:nvPr/>
        </p:nvSpPr>
        <p:spPr>
          <a:xfrm>
            <a:off x="2880360" y="1800000"/>
            <a:ext cx="4319640" cy="62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2 300 &lt; 2 358 &lt; 2 400</a:t>
            </a:r>
            <a:endParaRPr b="0" lang="fr-FR" sz="3600" spc="-1" strike="noStrike">
              <a:latin typeface="Arial"/>
            </a:endParaRPr>
          </a:p>
        </p:txBody>
      </p:sp>
      <p:grpSp>
        <p:nvGrpSpPr>
          <p:cNvPr id="218" name="Groupe 3"/>
          <p:cNvGrpSpPr/>
          <p:nvPr/>
        </p:nvGrpSpPr>
        <p:grpSpPr>
          <a:xfrm>
            <a:off x="90360" y="5974920"/>
            <a:ext cx="9000360" cy="426600"/>
            <a:chOff x="90360" y="5974920"/>
            <a:chExt cx="9000360" cy="426600"/>
          </a:xfrm>
        </p:grpSpPr>
        <p:cxnSp>
          <p:nvCxnSpPr>
            <p:cNvPr id="219" name="Connecteur droit 97"/>
            <p:cNvCxnSpPr/>
            <p:nvPr/>
          </p:nvCxnSpPr>
          <p:spPr>
            <a:xfrm>
              <a:off x="90360" y="6396480"/>
              <a:ext cx="9000720" cy="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20" name="Connecteur droit 98"/>
            <p:cNvCxnSpPr/>
            <p:nvPr/>
          </p:nvCxnSpPr>
          <p:spPr>
            <a:xfrm>
              <a:off x="93600" y="5974920"/>
              <a:ext cx="720" cy="4222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21" name="Connecteur droit 99"/>
            <p:cNvCxnSpPr/>
            <p:nvPr/>
          </p:nvCxnSpPr>
          <p:spPr>
            <a:xfrm>
              <a:off x="3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22" name="Connecteur droit 100"/>
            <p:cNvCxnSpPr/>
            <p:nvPr/>
          </p:nvCxnSpPr>
          <p:spPr>
            <a:xfrm>
              <a:off x="69048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23" name="Connecteur droit 101"/>
            <p:cNvCxnSpPr/>
            <p:nvPr/>
          </p:nvCxnSpPr>
          <p:spPr>
            <a:xfrm>
              <a:off x="9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24" name="Connecteur droit 102"/>
            <p:cNvCxnSpPr/>
            <p:nvPr/>
          </p:nvCxnSpPr>
          <p:spPr>
            <a:xfrm>
              <a:off x="129060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25" name="Connecteur droit 103"/>
            <p:cNvCxnSpPr/>
            <p:nvPr/>
          </p:nvCxnSpPr>
          <p:spPr>
            <a:xfrm>
              <a:off x="15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26" name="Connecteur droit 104"/>
            <p:cNvCxnSpPr/>
            <p:nvPr/>
          </p:nvCxnSpPr>
          <p:spPr>
            <a:xfrm>
              <a:off x="18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27" name="Connecteur droit 105"/>
            <p:cNvCxnSpPr/>
            <p:nvPr/>
          </p:nvCxnSpPr>
          <p:spPr>
            <a:xfrm>
              <a:off x="21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28" name="Connecteur droit 106"/>
            <p:cNvCxnSpPr/>
            <p:nvPr/>
          </p:nvCxnSpPr>
          <p:spPr>
            <a:xfrm>
              <a:off x="24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29" name="Connecteur droit 107"/>
            <p:cNvCxnSpPr/>
            <p:nvPr/>
          </p:nvCxnSpPr>
          <p:spPr>
            <a:xfrm>
              <a:off x="27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30" name="Connecteur droit 108"/>
            <p:cNvCxnSpPr/>
            <p:nvPr/>
          </p:nvCxnSpPr>
          <p:spPr>
            <a:xfrm>
              <a:off x="3090240" y="5974920"/>
              <a:ext cx="720" cy="42228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231" name="Connecteur droit 109"/>
            <p:cNvCxnSpPr/>
            <p:nvPr/>
          </p:nvCxnSpPr>
          <p:spPr>
            <a:xfrm>
              <a:off x="33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32" name="Connecteur droit 110"/>
            <p:cNvCxnSpPr/>
            <p:nvPr/>
          </p:nvCxnSpPr>
          <p:spPr>
            <a:xfrm>
              <a:off x="369000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33" name="Connecteur droit 111"/>
            <p:cNvCxnSpPr/>
            <p:nvPr/>
          </p:nvCxnSpPr>
          <p:spPr>
            <a:xfrm>
              <a:off x="39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34" name="Connecteur droit 112"/>
            <p:cNvCxnSpPr/>
            <p:nvPr/>
          </p:nvCxnSpPr>
          <p:spPr>
            <a:xfrm>
              <a:off x="42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35" name="Connecteur droit 113"/>
            <p:cNvCxnSpPr/>
            <p:nvPr/>
          </p:nvCxnSpPr>
          <p:spPr>
            <a:xfrm>
              <a:off x="459000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36" name="Connecteur droit 114"/>
            <p:cNvCxnSpPr/>
            <p:nvPr/>
          </p:nvCxnSpPr>
          <p:spPr>
            <a:xfrm>
              <a:off x="48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37" name="Connecteur droit 115"/>
            <p:cNvCxnSpPr/>
            <p:nvPr/>
          </p:nvCxnSpPr>
          <p:spPr>
            <a:xfrm>
              <a:off x="51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38" name="Connecteur droit 116"/>
            <p:cNvCxnSpPr/>
            <p:nvPr/>
          </p:nvCxnSpPr>
          <p:spPr>
            <a:xfrm>
              <a:off x="549000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39" name="Connecteur droit 117"/>
            <p:cNvCxnSpPr/>
            <p:nvPr/>
          </p:nvCxnSpPr>
          <p:spPr>
            <a:xfrm>
              <a:off x="57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40" name="Connecteur droit 118"/>
            <p:cNvCxnSpPr/>
            <p:nvPr/>
          </p:nvCxnSpPr>
          <p:spPr>
            <a:xfrm>
              <a:off x="6083640" y="5979600"/>
              <a:ext cx="720" cy="42228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241" name="Connecteur droit 119"/>
            <p:cNvCxnSpPr/>
            <p:nvPr/>
          </p:nvCxnSpPr>
          <p:spPr>
            <a:xfrm>
              <a:off x="63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42" name="Connecteur droit 120"/>
            <p:cNvCxnSpPr/>
            <p:nvPr/>
          </p:nvCxnSpPr>
          <p:spPr>
            <a:xfrm>
              <a:off x="66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43" name="Connecteur droit 121"/>
            <p:cNvCxnSpPr/>
            <p:nvPr/>
          </p:nvCxnSpPr>
          <p:spPr>
            <a:xfrm>
              <a:off x="69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44" name="Connecteur droit 122"/>
            <p:cNvCxnSpPr/>
            <p:nvPr/>
          </p:nvCxnSpPr>
          <p:spPr>
            <a:xfrm>
              <a:off x="72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45" name="Connecteur droit 123"/>
            <p:cNvCxnSpPr/>
            <p:nvPr/>
          </p:nvCxnSpPr>
          <p:spPr>
            <a:xfrm>
              <a:off x="75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46" name="Connecteur droit 124"/>
            <p:cNvCxnSpPr/>
            <p:nvPr/>
          </p:nvCxnSpPr>
          <p:spPr>
            <a:xfrm>
              <a:off x="78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47" name="Connecteur droit 125"/>
            <p:cNvCxnSpPr/>
            <p:nvPr/>
          </p:nvCxnSpPr>
          <p:spPr>
            <a:xfrm>
              <a:off x="81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48" name="Connecteur droit 126"/>
            <p:cNvCxnSpPr/>
            <p:nvPr/>
          </p:nvCxnSpPr>
          <p:spPr>
            <a:xfrm>
              <a:off x="84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49" name="Connecteur droit 127"/>
            <p:cNvCxnSpPr/>
            <p:nvPr/>
          </p:nvCxnSpPr>
          <p:spPr>
            <a:xfrm>
              <a:off x="879048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50" name="Connecteur droit 128"/>
            <p:cNvCxnSpPr/>
            <p:nvPr/>
          </p:nvCxnSpPr>
          <p:spPr>
            <a:xfrm>
              <a:off x="9090360" y="5979600"/>
              <a:ext cx="720" cy="4222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grpSp>
        <p:nvGrpSpPr>
          <p:cNvPr id="251" name="Groupe 8"/>
          <p:cNvGrpSpPr/>
          <p:nvPr/>
        </p:nvGrpSpPr>
        <p:grpSpPr>
          <a:xfrm>
            <a:off x="90000" y="2700000"/>
            <a:ext cx="9000360" cy="426600"/>
            <a:chOff x="90000" y="2700000"/>
            <a:chExt cx="9000360" cy="426600"/>
          </a:xfrm>
        </p:grpSpPr>
        <p:cxnSp>
          <p:nvCxnSpPr>
            <p:cNvPr id="252" name="Connecteur droit 257"/>
            <p:cNvCxnSpPr/>
            <p:nvPr/>
          </p:nvCxnSpPr>
          <p:spPr>
            <a:xfrm>
              <a:off x="90000" y="3121560"/>
              <a:ext cx="9000720" cy="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53" name="Connecteur droit 258"/>
            <p:cNvCxnSpPr/>
            <p:nvPr/>
          </p:nvCxnSpPr>
          <p:spPr>
            <a:xfrm>
              <a:off x="93240" y="2700000"/>
              <a:ext cx="720" cy="4222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54" name="Connecteur droit 259"/>
            <p:cNvCxnSpPr/>
            <p:nvPr/>
          </p:nvCxnSpPr>
          <p:spPr>
            <a:xfrm>
              <a:off x="3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55" name="Connecteur droit 260"/>
            <p:cNvCxnSpPr/>
            <p:nvPr/>
          </p:nvCxnSpPr>
          <p:spPr>
            <a:xfrm>
              <a:off x="69012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56" name="Connecteur droit 261"/>
            <p:cNvCxnSpPr/>
            <p:nvPr/>
          </p:nvCxnSpPr>
          <p:spPr>
            <a:xfrm>
              <a:off x="9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57" name="Connecteur droit 262"/>
            <p:cNvCxnSpPr/>
            <p:nvPr/>
          </p:nvCxnSpPr>
          <p:spPr>
            <a:xfrm>
              <a:off x="129024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58" name="Connecteur droit 263"/>
            <p:cNvCxnSpPr/>
            <p:nvPr/>
          </p:nvCxnSpPr>
          <p:spPr>
            <a:xfrm>
              <a:off x="15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59" name="Connecteur droit 264"/>
            <p:cNvCxnSpPr/>
            <p:nvPr/>
          </p:nvCxnSpPr>
          <p:spPr>
            <a:xfrm>
              <a:off x="18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60" name="Connecteur droit 265"/>
            <p:cNvCxnSpPr/>
            <p:nvPr/>
          </p:nvCxnSpPr>
          <p:spPr>
            <a:xfrm>
              <a:off x="21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61" name="Connecteur droit 266"/>
            <p:cNvCxnSpPr/>
            <p:nvPr/>
          </p:nvCxnSpPr>
          <p:spPr>
            <a:xfrm>
              <a:off x="24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62" name="Connecteur droit 267"/>
            <p:cNvCxnSpPr/>
            <p:nvPr/>
          </p:nvCxnSpPr>
          <p:spPr>
            <a:xfrm>
              <a:off x="27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63" name="Connecteur droit 268"/>
            <p:cNvCxnSpPr/>
            <p:nvPr/>
          </p:nvCxnSpPr>
          <p:spPr>
            <a:xfrm>
              <a:off x="3089880" y="2700000"/>
              <a:ext cx="720" cy="42228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264" name="Connecteur droit 269"/>
            <p:cNvCxnSpPr/>
            <p:nvPr/>
          </p:nvCxnSpPr>
          <p:spPr>
            <a:xfrm>
              <a:off x="33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65" name="Connecteur droit 270"/>
            <p:cNvCxnSpPr/>
            <p:nvPr/>
          </p:nvCxnSpPr>
          <p:spPr>
            <a:xfrm>
              <a:off x="368964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66" name="Connecteur droit 271"/>
            <p:cNvCxnSpPr/>
            <p:nvPr/>
          </p:nvCxnSpPr>
          <p:spPr>
            <a:xfrm>
              <a:off x="39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67" name="Connecteur droit 272"/>
            <p:cNvCxnSpPr/>
            <p:nvPr/>
          </p:nvCxnSpPr>
          <p:spPr>
            <a:xfrm>
              <a:off x="42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68" name="Connecteur droit 273"/>
            <p:cNvCxnSpPr/>
            <p:nvPr/>
          </p:nvCxnSpPr>
          <p:spPr>
            <a:xfrm>
              <a:off x="458964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69" name="Connecteur droit 274"/>
            <p:cNvCxnSpPr/>
            <p:nvPr/>
          </p:nvCxnSpPr>
          <p:spPr>
            <a:xfrm>
              <a:off x="48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70" name="Connecteur droit 275"/>
            <p:cNvCxnSpPr/>
            <p:nvPr/>
          </p:nvCxnSpPr>
          <p:spPr>
            <a:xfrm>
              <a:off x="51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71" name="Connecteur droit 276"/>
            <p:cNvCxnSpPr/>
            <p:nvPr/>
          </p:nvCxnSpPr>
          <p:spPr>
            <a:xfrm>
              <a:off x="548964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72" name="Connecteur droit 277"/>
            <p:cNvCxnSpPr/>
            <p:nvPr/>
          </p:nvCxnSpPr>
          <p:spPr>
            <a:xfrm>
              <a:off x="57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73" name="Connecteur droit 278"/>
            <p:cNvCxnSpPr/>
            <p:nvPr/>
          </p:nvCxnSpPr>
          <p:spPr>
            <a:xfrm>
              <a:off x="6083280" y="2704680"/>
              <a:ext cx="720" cy="42228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274" name="Connecteur droit 279"/>
            <p:cNvCxnSpPr/>
            <p:nvPr/>
          </p:nvCxnSpPr>
          <p:spPr>
            <a:xfrm>
              <a:off x="63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75" name="Connecteur droit 280"/>
            <p:cNvCxnSpPr/>
            <p:nvPr/>
          </p:nvCxnSpPr>
          <p:spPr>
            <a:xfrm>
              <a:off x="66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76" name="Connecteur droit 281"/>
            <p:cNvCxnSpPr/>
            <p:nvPr/>
          </p:nvCxnSpPr>
          <p:spPr>
            <a:xfrm>
              <a:off x="69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77" name="Connecteur droit 282"/>
            <p:cNvCxnSpPr/>
            <p:nvPr/>
          </p:nvCxnSpPr>
          <p:spPr>
            <a:xfrm>
              <a:off x="72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78" name="Connecteur droit 283"/>
            <p:cNvCxnSpPr/>
            <p:nvPr/>
          </p:nvCxnSpPr>
          <p:spPr>
            <a:xfrm>
              <a:off x="75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79" name="Connecteur droit 284"/>
            <p:cNvCxnSpPr/>
            <p:nvPr/>
          </p:nvCxnSpPr>
          <p:spPr>
            <a:xfrm>
              <a:off x="78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80" name="Connecteur droit 285"/>
            <p:cNvCxnSpPr/>
            <p:nvPr/>
          </p:nvCxnSpPr>
          <p:spPr>
            <a:xfrm>
              <a:off x="81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81" name="Connecteur droit 286"/>
            <p:cNvCxnSpPr/>
            <p:nvPr/>
          </p:nvCxnSpPr>
          <p:spPr>
            <a:xfrm>
              <a:off x="84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82" name="Connecteur droit 287"/>
            <p:cNvCxnSpPr/>
            <p:nvPr/>
          </p:nvCxnSpPr>
          <p:spPr>
            <a:xfrm>
              <a:off x="879012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83" name="Connecteur droit 288"/>
            <p:cNvCxnSpPr/>
            <p:nvPr/>
          </p:nvCxnSpPr>
          <p:spPr>
            <a:xfrm>
              <a:off x="9090000" y="2704680"/>
              <a:ext cx="720" cy="4222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sp>
        <p:nvSpPr>
          <p:cNvPr id="284" name="Titre 31"/>
          <p:cNvSpPr/>
          <p:nvPr/>
        </p:nvSpPr>
        <p:spPr>
          <a:xfrm>
            <a:off x="2520000" y="4231080"/>
            <a:ext cx="4860000" cy="72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24 000 &lt; 24 358 &lt; 25 000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85" name="Titre 32"/>
          <p:cNvSpPr/>
          <p:nvPr/>
        </p:nvSpPr>
        <p:spPr>
          <a:xfrm>
            <a:off x="2520000" y="4951080"/>
            <a:ext cx="4859640" cy="62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20 000 &lt; 24 358 &lt; 30 000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PlaceHolder 1"/>
          <p:cNvSpPr>
            <a:spLocks noGrp="1"/>
          </p:cNvSpPr>
          <p:nvPr>
            <p:ph/>
          </p:nvPr>
        </p:nvSpPr>
        <p:spPr>
          <a:xfrm>
            <a:off x="8460000" y="6490080"/>
            <a:ext cx="678240" cy="362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87" name=""/>
          <p:cNvSpPr/>
          <p:nvPr/>
        </p:nvSpPr>
        <p:spPr>
          <a:xfrm>
            <a:off x="180000" y="324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88" name=""/>
          <p:cNvSpPr/>
          <p:nvPr/>
        </p:nvSpPr>
        <p:spPr>
          <a:xfrm>
            <a:off x="7920000" y="54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89" name=""/>
          <p:cNvSpPr/>
          <p:nvPr/>
        </p:nvSpPr>
        <p:spPr>
          <a:xfrm>
            <a:off x="7889400" y="324540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90" name="Titre 21"/>
          <p:cNvSpPr/>
          <p:nvPr/>
        </p:nvSpPr>
        <p:spPr>
          <a:xfrm>
            <a:off x="490680" y="377640"/>
            <a:ext cx="7249320" cy="882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80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Encadre le nombre suivant à la dizaine puis à la centaine.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91" name="Titre 22"/>
          <p:cNvSpPr/>
          <p:nvPr/>
        </p:nvSpPr>
        <p:spPr>
          <a:xfrm>
            <a:off x="2880360" y="1080000"/>
            <a:ext cx="4319640" cy="72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……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&lt; 3 758 &lt; ...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92" name="Titre 23"/>
          <p:cNvSpPr/>
          <p:nvPr/>
        </p:nvSpPr>
        <p:spPr>
          <a:xfrm>
            <a:off x="360000" y="3257640"/>
            <a:ext cx="7249320" cy="882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80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Encadre le nombre suivant au millier, puis à la dizaine de milliers.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93" name="Titre 24"/>
          <p:cNvSpPr/>
          <p:nvPr/>
        </p:nvSpPr>
        <p:spPr>
          <a:xfrm>
            <a:off x="2880360" y="1800000"/>
            <a:ext cx="4319640" cy="62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……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&lt; 3 758 &lt; ...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</a:t>
            </a:r>
            <a:endParaRPr b="0" lang="fr-FR" sz="3600" spc="-1" strike="noStrike">
              <a:latin typeface="Arial"/>
            </a:endParaRPr>
          </a:p>
        </p:txBody>
      </p:sp>
      <p:grpSp>
        <p:nvGrpSpPr>
          <p:cNvPr id="294" name="Groupe 6"/>
          <p:cNvGrpSpPr/>
          <p:nvPr/>
        </p:nvGrpSpPr>
        <p:grpSpPr>
          <a:xfrm>
            <a:off x="90360" y="5974920"/>
            <a:ext cx="9000360" cy="426600"/>
            <a:chOff x="90360" y="5974920"/>
            <a:chExt cx="9000360" cy="426600"/>
          </a:xfrm>
        </p:grpSpPr>
        <p:cxnSp>
          <p:nvCxnSpPr>
            <p:cNvPr id="295" name="Connecteur droit 193"/>
            <p:cNvCxnSpPr/>
            <p:nvPr/>
          </p:nvCxnSpPr>
          <p:spPr>
            <a:xfrm>
              <a:off x="90360" y="6396480"/>
              <a:ext cx="9000720" cy="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96" name="Connecteur droit 194"/>
            <p:cNvCxnSpPr/>
            <p:nvPr/>
          </p:nvCxnSpPr>
          <p:spPr>
            <a:xfrm>
              <a:off x="93600" y="5974920"/>
              <a:ext cx="720" cy="4222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97" name="Connecteur droit 195"/>
            <p:cNvCxnSpPr/>
            <p:nvPr/>
          </p:nvCxnSpPr>
          <p:spPr>
            <a:xfrm>
              <a:off x="3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98" name="Connecteur droit 196"/>
            <p:cNvCxnSpPr/>
            <p:nvPr/>
          </p:nvCxnSpPr>
          <p:spPr>
            <a:xfrm>
              <a:off x="69048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99" name="Connecteur droit 197"/>
            <p:cNvCxnSpPr/>
            <p:nvPr/>
          </p:nvCxnSpPr>
          <p:spPr>
            <a:xfrm>
              <a:off x="9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00" name="Connecteur droit 198"/>
            <p:cNvCxnSpPr/>
            <p:nvPr/>
          </p:nvCxnSpPr>
          <p:spPr>
            <a:xfrm>
              <a:off x="129060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01" name="Connecteur droit 199"/>
            <p:cNvCxnSpPr/>
            <p:nvPr/>
          </p:nvCxnSpPr>
          <p:spPr>
            <a:xfrm>
              <a:off x="15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02" name="Connecteur droit 200"/>
            <p:cNvCxnSpPr/>
            <p:nvPr/>
          </p:nvCxnSpPr>
          <p:spPr>
            <a:xfrm>
              <a:off x="18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03" name="Connecteur droit 201"/>
            <p:cNvCxnSpPr/>
            <p:nvPr/>
          </p:nvCxnSpPr>
          <p:spPr>
            <a:xfrm>
              <a:off x="21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04" name="Connecteur droit 202"/>
            <p:cNvCxnSpPr/>
            <p:nvPr/>
          </p:nvCxnSpPr>
          <p:spPr>
            <a:xfrm>
              <a:off x="24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05" name="Connecteur droit 203"/>
            <p:cNvCxnSpPr/>
            <p:nvPr/>
          </p:nvCxnSpPr>
          <p:spPr>
            <a:xfrm>
              <a:off x="27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06" name="Connecteur droit 204"/>
            <p:cNvCxnSpPr/>
            <p:nvPr/>
          </p:nvCxnSpPr>
          <p:spPr>
            <a:xfrm>
              <a:off x="3090240" y="5974920"/>
              <a:ext cx="720" cy="42228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307" name="Connecteur droit 205"/>
            <p:cNvCxnSpPr/>
            <p:nvPr/>
          </p:nvCxnSpPr>
          <p:spPr>
            <a:xfrm>
              <a:off x="33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08" name="Connecteur droit 206"/>
            <p:cNvCxnSpPr/>
            <p:nvPr/>
          </p:nvCxnSpPr>
          <p:spPr>
            <a:xfrm>
              <a:off x="369000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09" name="Connecteur droit 207"/>
            <p:cNvCxnSpPr/>
            <p:nvPr/>
          </p:nvCxnSpPr>
          <p:spPr>
            <a:xfrm>
              <a:off x="39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10" name="Connecteur droit 208"/>
            <p:cNvCxnSpPr/>
            <p:nvPr/>
          </p:nvCxnSpPr>
          <p:spPr>
            <a:xfrm>
              <a:off x="42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11" name="Connecteur droit 209"/>
            <p:cNvCxnSpPr/>
            <p:nvPr/>
          </p:nvCxnSpPr>
          <p:spPr>
            <a:xfrm>
              <a:off x="459000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12" name="Connecteur droit 210"/>
            <p:cNvCxnSpPr/>
            <p:nvPr/>
          </p:nvCxnSpPr>
          <p:spPr>
            <a:xfrm>
              <a:off x="48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13" name="Connecteur droit 211"/>
            <p:cNvCxnSpPr/>
            <p:nvPr/>
          </p:nvCxnSpPr>
          <p:spPr>
            <a:xfrm>
              <a:off x="51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14" name="Connecteur droit 212"/>
            <p:cNvCxnSpPr/>
            <p:nvPr/>
          </p:nvCxnSpPr>
          <p:spPr>
            <a:xfrm>
              <a:off x="549000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15" name="Connecteur droit 213"/>
            <p:cNvCxnSpPr/>
            <p:nvPr/>
          </p:nvCxnSpPr>
          <p:spPr>
            <a:xfrm>
              <a:off x="57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16" name="Connecteur droit 214"/>
            <p:cNvCxnSpPr/>
            <p:nvPr/>
          </p:nvCxnSpPr>
          <p:spPr>
            <a:xfrm>
              <a:off x="6083640" y="5979600"/>
              <a:ext cx="720" cy="42228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317" name="Connecteur droit 215"/>
            <p:cNvCxnSpPr/>
            <p:nvPr/>
          </p:nvCxnSpPr>
          <p:spPr>
            <a:xfrm>
              <a:off x="63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18" name="Connecteur droit 216"/>
            <p:cNvCxnSpPr/>
            <p:nvPr/>
          </p:nvCxnSpPr>
          <p:spPr>
            <a:xfrm>
              <a:off x="66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19" name="Connecteur droit 217"/>
            <p:cNvCxnSpPr/>
            <p:nvPr/>
          </p:nvCxnSpPr>
          <p:spPr>
            <a:xfrm>
              <a:off x="69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20" name="Connecteur droit 218"/>
            <p:cNvCxnSpPr/>
            <p:nvPr/>
          </p:nvCxnSpPr>
          <p:spPr>
            <a:xfrm>
              <a:off x="72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21" name="Connecteur droit 219"/>
            <p:cNvCxnSpPr/>
            <p:nvPr/>
          </p:nvCxnSpPr>
          <p:spPr>
            <a:xfrm>
              <a:off x="75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22" name="Connecteur droit 220"/>
            <p:cNvCxnSpPr/>
            <p:nvPr/>
          </p:nvCxnSpPr>
          <p:spPr>
            <a:xfrm>
              <a:off x="78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23" name="Connecteur droit 221"/>
            <p:cNvCxnSpPr/>
            <p:nvPr/>
          </p:nvCxnSpPr>
          <p:spPr>
            <a:xfrm>
              <a:off x="81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24" name="Connecteur droit 222"/>
            <p:cNvCxnSpPr/>
            <p:nvPr/>
          </p:nvCxnSpPr>
          <p:spPr>
            <a:xfrm>
              <a:off x="84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25" name="Connecteur droit 223"/>
            <p:cNvCxnSpPr/>
            <p:nvPr/>
          </p:nvCxnSpPr>
          <p:spPr>
            <a:xfrm>
              <a:off x="879048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26" name="Connecteur droit 224"/>
            <p:cNvCxnSpPr/>
            <p:nvPr/>
          </p:nvCxnSpPr>
          <p:spPr>
            <a:xfrm>
              <a:off x="9090360" y="5979600"/>
              <a:ext cx="720" cy="4222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grpSp>
        <p:nvGrpSpPr>
          <p:cNvPr id="327" name="Groupe 7"/>
          <p:cNvGrpSpPr/>
          <p:nvPr/>
        </p:nvGrpSpPr>
        <p:grpSpPr>
          <a:xfrm>
            <a:off x="90000" y="2700000"/>
            <a:ext cx="9000360" cy="426600"/>
            <a:chOff x="90000" y="2700000"/>
            <a:chExt cx="9000360" cy="426600"/>
          </a:xfrm>
        </p:grpSpPr>
        <p:cxnSp>
          <p:nvCxnSpPr>
            <p:cNvPr id="328" name="Connecteur droit 225"/>
            <p:cNvCxnSpPr/>
            <p:nvPr/>
          </p:nvCxnSpPr>
          <p:spPr>
            <a:xfrm>
              <a:off x="90000" y="3121560"/>
              <a:ext cx="9000720" cy="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29" name="Connecteur droit 226"/>
            <p:cNvCxnSpPr/>
            <p:nvPr/>
          </p:nvCxnSpPr>
          <p:spPr>
            <a:xfrm>
              <a:off x="93240" y="2700000"/>
              <a:ext cx="720" cy="4222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30" name="Connecteur droit 227"/>
            <p:cNvCxnSpPr/>
            <p:nvPr/>
          </p:nvCxnSpPr>
          <p:spPr>
            <a:xfrm>
              <a:off x="3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31" name="Connecteur droit 228"/>
            <p:cNvCxnSpPr/>
            <p:nvPr/>
          </p:nvCxnSpPr>
          <p:spPr>
            <a:xfrm>
              <a:off x="69012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32" name="Connecteur droit 229"/>
            <p:cNvCxnSpPr/>
            <p:nvPr/>
          </p:nvCxnSpPr>
          <p:spPr>
            <a:xfrm>
              <a:off x="9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33" name="Connecteur droit 230"/>
            <p:cNvCxnSpPr/>
            <p:nvPr/>
          </p:nvCxnSpPr>
          <p:spPr>
            <a:xfrm>
              <a:off x="129024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34" name="Connecteur droit 231"/>
            <p:cNvCxnSpPr/>
            <p:nvPr/>
          </p:nvCxnSpPr>
          <p:spPr>
            <a:xfrm>
              <a:off x="15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35" name="Connecteur droit 232"/>
            <p:cNvCxnSpPr/>
            <p:nvPr/>
          </p:nvCxnSpPr>
          <p:spPr>
            <a:xfrm>
              <a:off x="18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36" name="Connecteur droit 233"/>
            <p:cNvCxnSpPr/>
            <p:nvPr/>
          </p:nvCxnSpPr>
          <p:spPr>
            <a:xfrm>
              <a:off x="21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37" name="Connecteur droit 234"/>
            <p:cNvCxnSpPr/>
            <p:nvPr/>
          </p:nvCxnSpPr>
          <p:spPr>
            <a:xfrm>
              <a:off x="24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38" name="Connecteur droit 235"/>
            <p:cNvCxnSpPr/>
            <p:nvPr/>
          </p:nvCxnSpPr>
          <p:spPr>
            <a:xfrm>
              <a:off x="27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39" name="Connecteur droit 236"/>
            <p:cNvCxnSpPr/>
            <p:nvPr/>
          </p:nvCxnSpPr>
          <p:spPr>
            <a:xfrm>
              <a:off x="3089880" y="2700000"/>
              <a:ext cx="720" cy="42228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340" name="Connecteur droit 237"/>
            <p:cNvCxnSpPr/>
            <p:nvPr/>
          </p:nvCxnSpPr>
          <p:spPr>
            <a:xfrm>
              <a:off x="33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41" name="Connecteur droit 238"/>
            <p:cNvCxnSpPr/>
            <p:nvPr/>
          </p:nvCxnSpPr>
          <p:spPr>
            <a:xfrm>
              <a:off x="368964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42" name="Connecteur droit 239"/>
            <p:cNvCxnSpPr/>
            <p:nvPr/>
          </p:nvCxnSpPr>
          <p:spPr>
            <a:xfrm>
              <a:off x="39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43" name="Connecteur droit 240"/>
            <p:cNvCxnSpPr/>
            <p:nvPr/>
          </p:nvCxnSpPr>
          <p:spPr>
            <a:xfrm>
              <a:off x="42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44" name="Connecteur droit 241"/>
            <p:cNvCxnSpPr/>
            <p:nvPr/>
          </p:nvCxnSpPr>
          <p:spPr>
            <a:xfrm>
              <a:off x="458964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45" name="Connecteur droit 242"/>
            <p:cNvCxnSpPr/>
            <p:nvPr/>
          </p:nvCxnSpPr>
          <p:spPr>
            <a:xfrm>
              <a:off x="48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46" name="Connecteur droit 243"/>
            <p:cNvCxnSpPr/>
            <p:nvPr/>
          </p:nvCxnSpPr>
          <p:spPr>
            <a:xfrm>
              <a:off x="51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47" name="Connecteur droit 244"/>
            <p:cNvCxnSpPr/>
            <p:nvPr/>
          </p:nvCxnSpPr>
          <p:spPr>
            <a:xfrm>
              <a:off x="548964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48" name="Connecteur droit 245"/>
            <p:cNvCxnSpPr/>
            <p:nvPr/>
          </p:nvCxnSpPr>
          <p:spPr>
            <a:xfrm>
              <a:off x="57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49" name="Connecteur droit 246"/>
            <p:cNvCxnSpPr/>
            <p:nvPr/>
          </p:nvCxnSpPr>
          <p:spPr>
            <a:xfrm>
              <a:off x="6083280" y="2704680"/>
              <a:ext cx="720" cy="42228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350" name="Connecteur droit 247"/>
            <p:cNvCxnSpPr/>
            <p:nvPr/>
          </p:nvCxnSpPr>
          <p:spPr>
            <a:xfrm>
              <a:off x="63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51" name="Connecteur droit 248"/>
            <p:cNvCxnSpPr/>
            <p:nvPr/>
          </p:nvCxnSpPr>
          <p:spPr>
            <a:xfrm>
              <a:off x="66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52" name="Connecteur droit 249"/>
            <p:cNvCxnSpPr/>
            <p:nvPr/>
          </p:nvCxnSpPr>
          <p:spPr>
            <a:xfrm>
              <a:off x="69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53" name="Connecteur droit 250"/>
            <p:cNvCxnSpPr/>
            <p:nvPr/>
          </p:nvCxnSpPr>
          <p:spPr>
            <a:xfrm>
              <a:off x="72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54" name="Connecteur droit 251"/>
            <p:cNvCxnSpPr/>
            <p:nvPr/>
          </p:nvCxnSpPr>
          <p:spPr>
            <a:xfrm>
              <a:off x="75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55" name="Connecteur droit 252"/>
            <p:cNvCxnSpPr/>
            <p:nvPr/>
          </p:nvCxnSpPr>
          <p:spPr>
            <a:xfrm>
              <a:off x="78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56" name="Connecteur droit 253"/>
            <p:cNvCxnSpPr/>
            <p:nvPr/>
          </p:nvCxnSpPr>
          <p:spPr>
            <a:xfrm>
              <a:off x="81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57" name="Connecteur droit 254"/>
            <p:cNvCxnSpPr/>
            <p:nvPr/>
          </p:nvCxnSpPr>
          <p:spPr>
            <a:xfrm>
              <a:off x="84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58" name="Connecteur droit 255"/>
            <p:cNvCxnSpPr/>
            <p:nvPr/>
          </p:nvCxnSpPr>
          <p:spPr>
            <a:xfrm>
              <a:off x="879012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59" name="Connecteur droit 256"/>
            <p:cNvCxnSpPr/>
            <p:nvPr/>
          </p:nvCxnSpPr>
          <p:spPr>
            <a:xfrm>
              <a:off x="9090000" y="2704680"/>
              <a:ext cx="720" cy="4222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sp>
        <p:nvSpPr>
          <p:cNvPr id="360" name="Titre 25"/>
          <p:cNvSpPr/>
          <p:nvPr/>
        </p:nvSpPr>
        <p:spPr>
          <a:xfrm>
            <a:off x="2880000" y="4231080"/>
            <a:ext cx="4319640" cy="72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……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&lt; 31 758 &lt; ...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61" name="Titre 26"/>
          <p:cNvSpPr/>
          <p:nvPr/>
        </p:nvSpPr>
        <p:spPr>
          <a:xfrm>
            <a:off x="2880000" y="4951080"/>
            <a:ext cx="4319640" cy="62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……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&lt; 31 758 &lt; ...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PlaceHolder 1"/>
          <p:cNvSpPr>
            <a:spLocks noGrp="1"/>
          </p:cNvSpPr>
          <p:nvPr>
            <p:ph/>
          </p:nvPr>
        </p:nvSpPr>
        <p:spPr>
          <a:xfrm>
            <a:off x="8460000" y="6490080"/>
            <a:ext cx="678240" cy="362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363" name=""/>
          <p:cNvSpPr/>
          <p:nvPr/>
        </p:nvSpPr>
        <p:spPr>
          <a:xfrm>
            <a:off x="180000" y="324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64" name=""/>
          <p:cNvSpPr/>
          <p:nvPr/>
        </p:nvSpPr>
        <p:spPr>
          <a:xfrm>
            <a:off x="7920000" y="54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65" name=""/>
          <p:cNvSpPr/>
          <p:nvPr/>
        </p:nvSpPr>
        <p:spPr>
          <a:xfrm>
            <a:off x="7889400" y="324540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66" name="Titre 10"/>
          <p:cNvSpPr/>
          <p:nvPr/>
        </p:nvSpPr>
        <p:spPr>
          <a:xfrm>
            <a:off x="2880360" y="1080000"/>
            <a:ext cx="4319640" cy="72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3 750 &lt; 3 758 &lt; 3 760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67" name="Titre 12"/>
          <p:cNvSpPr/>
          <p:nvPr/>
        </p:nvSpPr>
        <p:spPr>
          <a:xfrm>
            <a:off x="2880360" y="1800000"/>
            <a:ext cx="4319640" cy="62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3 700 &lt; 3 758 &lt; 3 800</a:t>
            </a:r>
            <a:endParaRPr b="0" lang="fr-FR" sz="3600" spc="-1" strike="noStrike">
              <a:latin typeface="Arial"/>
            </a:endParaRPr>
          </a:p>
        </p:txBody>
      </p:sp>
      <p:grpSp>
        <p:nvGrpSpPr>
          <p:cNvPr id="368" name="Groupe 4"/>
          <p:cNvGrpSpPr/>
          <p:nvPr/>
        </p:nvGrpSpPr>
        <p:grpSpPr>
          <a:xfrm>
            <a:off x="90360" y="5974920"/>
            <a:ext cx="9000360" cy="426600"/>
            <a:chOff x="90360" y="5974920"/>
            <a:chExt cx="9000360" cy="426600"/>
          </a:xfrm>
        </p:grpSpPr>
        <p:cxnSp>
          <p:nvCxnSpPr>
            <p:cNvPr id="369" name="Connecteur droit 129"/>
            <p:cNvCxnSpPr/>
            <p:nvPr/>
          </p:nvCxnSpPr>
          <p:spPr>
            <a:xfrm>
              <a:off x="90360" y="6396480"/>
              <a:ext cx="9000720" cy="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70" name="Connecteur droit 130"/>
            <p:cNvCxnSpPr/>
            <p:nvPr/>
          </p:nvCxnSpPr>
          <p:spPr>
            <a:xfrm>
              <a:off x="93600" y="5974920"/>
              <a:ext cx="720" cy="4222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71" name="Connecteur droit 131"/>
            <p:cNvCxnSpPr/>
            <p:nvPr/>
          </p:nvCxnSpPr>
          <p:spPr>
            <a:xfrm>
              <a:off x="3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72" name="Connecteur droit 132"/>
            <p:cNvCxnSpPr/>
            <p:nvPr/>
          </p:nvCxnSpPr>
          <p:spPr>
            <a:xfrm>
              <a:off x="69048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73" name="Connecteur droit 133"/>
            <p:cNvCxnSpPr/>
            <p:nvPr/>
          </p:nvCxnSpPr>
          <p:spPr>
            <a:xfrm>
              <a:off x="9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74" name="Connecteur droit 134"/>
            <p:cNvCxnSpPr/>
            <p:nvPr/>
          </p:nvCxnSpPr>
          <p:spPr>
            <a:xfrm>
              <a:off x="129060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75" name="Connecteur droit 135"/>
            <p:cNvCxnSpPr/>
            <p:nvPr/>
          </p:nvCxnSpPr>
          <p:spPr>
            <a:xfrm>
              <a:off x="15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76" name="Connecteur droit 136"/>
            <p:cNvCxnSpPr/>
            <p:nvPr/>
          </p:nvCxnSpPr>
          <p:spPr>
            <a:xfrm>
              <a:off x="18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77" name="Connecteur droit 137"/>
            <p:cNvCxnSpPr/>
            <p:nvPr/>
          </p:nvCxnSpPr>
          <p:spPr>
            <a:xfrm>
              <a:off x="21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78" name="Connecteur droit 138"/>
            <p:cNvCxnSpPr/>
            <p:nvPr/>
          </p:nvCxnSpPr>
          <p:spPr>
            <a:xfrm>
              <a:off x="24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79" name="Connecteur droit 139"/>
            <p:cNvCxnSpPr/>
            <p:nvPr/>
          </p:nvCxnSpPr>
          <p:spPr>
            <a:xfrm>
              <a:off x="27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80" name="Connecteur droit 140"/>
            <p:cNvCxnSpPr/>
            <p:nvPr/>
          </p:nvCxnSpPr>
          <p:spPr>
            <a:xfrm>
              <a:off x="3090240" y="5974920"/>
              <a:ext cx="720" cy="42228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381" name="Connecteur droit 141"/>
            <p:cNvCxnSpPr/>
            <p:nvPr/>
          </p:nvCxnSpPr>
          <p:spPr>
            <a:xfrm>
              <a:off x="33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82" name="Connecteur droit 142"/>
            <p:cNvCxnSpPr/>
            <p:nvPr/>
          </p:nvCxnSpPr>
          <p:spPr>
            <a:xfrm>
              <a:off x="369000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83" name="Connecteur droit 143"/>
            <p:cNvCxnSpPr/>
            <p:nvPr/>
          </p:nvCxnSpPr>
          <p:spPr>
            <a:xfrm>
              <a:off x="39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84" name="Connecteur droit 144"/>
            <p:cNvCxnSpPr/>
            <p:nvPr/>
          </p:nvCxnSpPr>
          <p:spPr>
            <a:xfrm>
              <a:off x="42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85" name="Connecteur droit 145"/>
            <p:cNvCxnSpPr/>
            <p:nvPr/>
          </p:nvCxnSpPr>
          <p:spPr>
            <a:xfrm>
              <a:off x="459000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86" name="Connecteur droit 146"/>
            <p:cNvCxnSpPr/>
            <p:nvPr/>
          </p:nvCxnSpPr>
          <p:spPr>
            <a:xfrm>
              <a:off x="48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87" name="Connecteur droit 147"/>
            <p:cNvCxnSpPr/>
            <p:nvPr/>
          </p:nvCxnSpPr>
          <p:spPr>
            <a:xfrm>
              <a:off x="51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88" name="Connecteur droit 148"/>
            <p:cNvCxnSpPr/>
            <p:nvPr/>
          </p:nvCxnSpPr>
          <p:spPr>
            <a:xfrm>
              <a:off x="549000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89" name="Connecteur droit 149"/>
            <p:cNvCxnSpPr/>
            <p:nvPr/>
          </p:nvCxnSpPr>
          <p:spPr>
            <a:xfrm>
              <a:off x="57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90" name="Connecteur droit 150"/>
            <p:cNvCxnSpPr/>
            <p:nvPr/>
          </p:nvCxnSpPr>
          <p:spPr>
            <a:xfrm>
              <a:off x="6083640" y="5979600"/>
              <a:ext cx="720" cy="42228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391" name="Connecteur droit 151"/>
            <p:cNvCxnSpPr/>
            <p:nvPr/>
          </p:nvCxnSpPr>
          <p:spPr>
            <a:xfrm>
              <a:off x="63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92" name="Connecteur droit 152"/>
            <p:cNvCxnSpPr/>
            <p:nvPr/>
          </p:nvCxnSpPr>
          <p:spPr>
            <a:xfrm>
              <a:off x="66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93" name="Connecteur droit 153"/>
            <p:cNvCxnSpPr/>
            <p:nvPr/>
          </p:nvCxnSpPr>
          <p:spPr>
            <a:xfrm>
              <a:off x="69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94" name="Connecteur droit 154"/>
            <p:cNvCxnSpPr/>
            <p:nvPr/>
          </p:nvCxnSpPr>
          <p:spPr>
            <a:xfrm>
              <a:off x="72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95" name="Connecteur droit 155"/>
            <p:cNvCxnSpPr/>
            <p:nvPr/>
          </p:nvCxnSpPr>
          <p:spPr>
            <a:xfrm>
              <a:off x="75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96" name="Connecteur droit 156"/>
            <p:cNvCxnSpPr/>
            <p:nvPr/>
          </p:nvCxnSpPr>
          <p:spPr>
            <a:xfrm>
              <a:off x="78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97" name="Connecteur droit 157"/>
            <p:cNvCxnSpPr/>
            <p:nvPr/>
          </p:nvCxnSpPr>
          <p:spPr>
            <a:xfrm>
              <a:off x="81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98" name="Connecteur droit 158"/>
            <p:cNvCxnSpPr/>
            <p:nvPr/>
          </p:nvCxnSpPr>
          <p:spPr>
            <a:xfrm>
              <a:off x="84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99" name="Connecteur droit 159"/>
            <p:cNvCxnSpPr/>
            <p:nvPr/>
          </p:nvCxnSpPr>
          <p:spPr>
            <a:xfrm>
              <a:off x="879048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00" name="Connecteur droit 160"/>
            <p:cNvCxnSpPr/>
            <p:nvPr/>
          </p:nvCxnSpPr>
          <p:spPr>
            <a:xfrm>
              <a:off x="9090360" y="5979600"/>
              <a:ext cx="720" cy="4222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grpSp>
        <p:nvGrpSpPr>
          <p:cNvPr id="401" name="Groupe 5"/>
          <p:cNvGrpSpPr/>
          <p:nvPr/>
        </p:nvGrpSpPr>
        <p:grpSpPr>
          <a:xfrm>
            <a:off x="90000" y="2700000"/>
            <a:ext cx="9000360" cy="426600"/>
            <a:chOff x="90000" y="2700000"/>
            <a:chExt cx="9000360" cy="426600"/>
          </a:xfrm>
        </p:grpSpPr>
        <p:cxnSp>
          <p:nvCxnSpPr>
            <p:cNvPr id="402" name="Connecteur droit 161"/>
            <p:cNvCxnSpPr/>
            <p:nvPr/>
          </p:nvCxnSpPr>
          <p:spPr>
            <a:xfrm>
              <a:off x="90000" y="3121560"/>
              <a:ext cx="9000720" cy="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03" name="Connecteur droit 162"/>
            <p:cNvCxnSpPr/>
            <p:nvPr/>
          </p:nvCxnSpPr>
          <p:spPr>
            <a:xfrm>
              <a:off x="93240" y="2700000"/>
              <a:ext cx="720" cy="4222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04" name="Connecteur droit 163"/>
            <p:cNvCxnSpPr/>
            <p:nvPr/>
          </p:nvCxnSpPr>
          <p:spPr>
            <a:xfrm>
              <a:off x="3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05" name="Connecteur droit 164"/>
            <p:cNvCxnSpPr/>
            <p:nvPr/>
          </p:nvCxnSpPr>
          <p:spPr>
            <a:xfrm>
              <a:off x="69012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06" name="Connecteur droit 165"/>
            <p:cNvCxnSpPr/>
            <p:nvPr/>
          </p:nvCxnSpPr>
          <p:spPr>
            <a:xfrm>
              <a:off x="9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07" name="Connecteur droit 166"/>
            <p:cNvCxnSpPr/>
            <p:nvPr/>
          </p:nvCxnSpPr>
          <p:spPr>
            <a:xfrm>
              <a:off x="129024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08" name="Connecteur droit 167"/>
            <p:cNvCxnSpPr/>
            <p:nvPr/>
          </p:nvCxnSpPr>
          <p:spPr>
            <a:xfrm>
              <a:off x="15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09" name="Connecteur droit 168"/>
            <p:cNvCxnSpPr/>
            <p:nvPr/>
          </p:nvCxnSpPr>
          <p:spPr>
            <a:xfrm>
              <a:off x="18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10" name="Connecteur droit 169"/>
            <p:cNvCxnSpPr/>
            <p:nvPr/>
          </p:nvCxnSpPr>
          <p:spPr>
            <a:xfrm>
              <a:off x="21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11" name="Connecteur droit 170"/>
            <p:cNvCxnSpPr/>
            <p:nvPr/>
          </p:nvCxnSpPr>
          <p:spPr>
            <a:xfrm>
              <a:off x="24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12" name="Connecteur droit 171"/>
            <p:cNvCxnSpPr/>
            <p:nvPr/>
          </p:nvCxnSpPr>
          <p:spPr>
            <a:xfrm>
              <a:off x="27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13" name="Connecteur droit 172"/>
            <p:cNvCxnSpPr/>
            <p:nvPr/>
          </p:nvCxnSpPr>
          <p:spPr>
            <a:xfrm>
              <a:off x="3089880" y="2700000"/>
              <a:ext cx="720" cy="42228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414" name="Connecteur droit 173"/>
            <p:cNvCxnSpPr/>
            <p:nvPr/>
          </p:nvCxnSpPr>
          <p:spPr>
            <a:xfrm>
              <a:off x="33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15" name="Connecteur droit 174"/>
            <p:cNvCxnSpPr/>
            <p:nvPr/>
          </p:nvCxnSpPr>
          <p:spPr>
            <a:xfrm>
              <a:off x="368964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16" name="Connecteur droit 175"/>
            <p:cNvCxnSpPr/>
            <p:nvPr/>
          </p:nvCxnSpPr>
          <p:spPr>
            <a:xfrm>
              <a:off x="39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17" name="Connecteur droit 176"/>
            <p:cNvCxnSpPr/>
            <p:nvPr/>
          </p:nvCxnSpPr>
          <p:spPr>
            <a:xfrm>
              <a:off x="42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18" name="Connecteur droit 177"/>
            <p:cNvCxnSpPr/>
            <p:nvPr/>
          </p:nvCxnSpPr>
          <p:spPr>
            <a:xfrm>
              <a:off x="458964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19" name="Connecteur droit 178"/>
            <p:cNvCxnSpPr/>
            <p:nvPr/>
          </p:nvCxnSpPr>
          <p:spPr>
            <a:xfrm>
              <a:off x="48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20" name="Connecteur droit 179"/>
            <p:cNvCxnSpPr/>
            <p:nvPr/>
          </p:nvCxnSpPr>
          <p:spPr>
            <a:xfrm>
              <a:off x="51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21" name="Connecteur droit 180"/>
            <p:cNvCxnSpPr/>
            <p:nvPr/>
          </p:nvCxnSpPr>
          <p:spPr>
            <a:xfrm>
              <a:off x="548964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22" name="Connecteur droit 181"/>
            <p:cNvCxnSpPr/>
            <p:nvPr/>
          </p:nvCxnSpPr>
          <p:spPr>
            <a:xfrm>
              <a:off x="57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23" name="Connecteur droit 182"/>
            <p:cNvCxnSpPr/>
            <p:nvPr/>
          </p:nvCxnSpPr>
          <p:spPr>
            <a:xfrm>
              <a:off x="6083280" y="2704680"/>
              <a:ext cx="720" cy="42228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424" name="Connecteur droit 183"/>
            <p:cNvCxnSpPr/>
            <p:nvPr/>
          </p:nvCxnSpPr>
          <p:spPr>
            <a:xfrm>
              <a:off x="63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25" name="Connecteur droit 184"/>
            <p:cNvCxnSpPr/>
            <p:nvPr/>
          </p:nvCxnSpPr>
          <p:spPr>
            <a:xfrm>
              <a:off x="66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26" name="Connecteur droit 185"/>
            <p:cNvCxnSpPr/>
            <p:nvPr/>
          </p:nvCxnSpPr>
          <p:spPr>
            <a:xfrm>
              <a:off x="69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27" name="Connecteur droit 186"/>
            <p:cNvCxnSpPr/>
            <p:nvPr/>
          </p:nvCxnSpPr>
          <p:spPr>
            <a:xfrm>
              <a:off x="72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28" name="Connecteur droit 187"/>
            <p:cNvCxnSpPr/>
            <p:nvPr/>
          </p:nvCxnSpPr>
          <p:spPr>
            <a:xfrm>
              <a:off x="75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29" name="Connecteur droit 188"/>
            <p:cNvCxnSpPr/>
            <p:nvPr/>
          </p:nvCxnSpPr>
          <p:spPr>
            <a:xfrm>
              <a:off x="78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30" name="Connecteur droit 189"/>
            <p:cNvCxnSpPr/>
            <p:nvPr/>
          </p:nvCxnSpPr>
          <p:spPr>
            <a:xfrm>
              <a:off x="81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31" name="Connecteur droit 190"/>
            <p:cNvCxnSpPr/>
            <p:nvPr/>
          </p:nvCxnSpPr>
          <p:spPr>
            <a:xfrm>
              <a:off x="84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32" name="Connecteur droit 191"/>
            <p:cNvCxnSpPr/>
            <p:nvPr/>
          </p:nvCxnSpPr>
          <p:spPr>
            <a:xfrm>
              <a:off x="879012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33" name="Connecteur droit 192"/>
            <p:cNvCxnSpPr/>
            <p:nvPr/>
          </p:nvCxnSpPr>
          <p:spPr>
            <a:xfrm>
              <a:off x="9090000" y="2704680"/>
              <a:ext cx="720" cy="4222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sp>
        <p:nvSpPr>
          <p:cNvPr id="434" name="Titre 14"/>
          <p:cNvSpPr/>
          <p:nvPr/>
        </p:nvSpPr>
        <p:spPr>
          <a:xfrm>
            <a:off x="2520000" y="4231080"/>
            <a:ext cx="4860000" cy="72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31 000 &lt; 31 758 &lt; 32 000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435" name="Titre 18"/>
          <p:cNvSpPr/>
          <p:nvPr/>
        </p:nvSpPr>
        <p:spPr>
          <a:xfrm>
            <a:off x="2520000" y="4951080"/>
            <a:ext cx="4859640" cy="62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30 000 &lt; 31 758 &lt; 40 000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436" name="PlaceHolder 6"/>
          <p:cNvSpPr/>
          <p:nvPr/>
        </p:nvSpPr>
        <p:spPr>
          <a:xfrm>
            <a:off x="588600" y="368280"/>
            <a:ext cx="2318760" cy="535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PlaceHolder 1"/>
          <p:cNvSpPr>
            <a:spLocks noGrp="1"/>
          </p:cNvSpPr>
          <p:nvPr>
            <p:ph/>
          </p:nvPr>
        </p:nvSpPr>
        <p:spPr>
          <a:xfrm>
            <a:off x="8460000" y="6490080"/>
            <a:ext cx="678240" cy="362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438" name=""/>
          <p:cNvSpPr/>
          <p:nvPr/>
        </p:nvSpPr>
        <p:spPr>
          <a:xfrm>
            <a:off x="180000" y="324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39" name=""/>
          <p:cNvSpPr/>
          <p:nvPr/>
        </p:nvSpPr>
        <p:spPr>
          <a:xfrm>
            <a:off x="7920000" y="54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40" name=""/>
          <p:cNvSpPr/>
          <p:nvPr/>
        </p:nvSpPr>
        <p:spPr>
          <a:xfrm>
            <a:off x="7889400" y="324540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41" name="Titre 9"/>
          <p:cNvSpPr/>
          <p:nvPr/>
        </p:nvSpPr>
        <p:spPr>
          <a:xfrm>
            <a:off x="490680" y="377640"/>
            <a:ext cx="7249320" cy="882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80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Encadre le nombre suivant à la dizaine puis à la centaine.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442" name="Titre 11"/>
          <p:cNvSpPr/>
          <p:nvPr/>
        </p:nvSpPr>
        <p:spPr>
          <a:xfrm>
            <a:off x="2880360" y="1080000"/>
            <a:ext cx="4319640" cy="72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……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&lt; 5 184 &lt; ...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443" name="Titre 15"/>
          <p:cNvSpPr/>
          <p:nvPr/>
        </p:nvSpPr>
        <p:spPr>
          <a:xfrm>
            <a:off x="360000" y="3257640"/>
            <a:ext cx="7249320" cy="882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80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Encadre le nombre suivant au millier, puis à la dizaine de milliers.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444" name="Titre 16"/>
          <p:cNvSpPr/>
          <p:nvPr/>
        </p:nvSpPr>
        <p:spPr>
          <a:xfrm>
            <a:off x="2880360" y="1800000"/>
            <a:ext cx="4319640" cy="62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……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&lt; 5 184 &lt; ...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</a:t>
            </a:r>
            <a:endParaRPr b="0" lang="fr-FR" sz="3600" spc="-1" strike="noStrike">
              <a:latin typeface="Arial"/>
            </a:endParaRPr>
          </a:p>
        </p:txBody>
      </p:sp>
      <p:grpSp>
        <p:nvGrpSpPr>
          <p:cNvPr id="445" name="Groupe 9"/>
          <p:cNvGrpSpPr/>
          <p:nvPr/>
        </p:nvGrpSpPr>
        <p:grpSpPr>
          <a:xfrm>
            <a:off x="90360" y="5974920"/>
            <a:ext cx="9000360" cy="426600"/>
            <a:chOff x="90360" y="5974920"/>
            <a:chExt cx="9000360" cy="426600"/>
          </a:xfrm>
        </p:grpSpPr>
        <p:cxnSp>
          <p:nvCxnSpPr>
            <p:cNvPr id="446" name="Connecteur droit 289"/>
            <p:cNvCxnSpPr/>
            <p:nvPr/>
          </p:nvCxnSpPr>
          <p:spPr>
            <a:xfrm>
              <a:off x="90360" y="6396480"/>
              <a:ext cx="9000720" cy="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47" name="Connecteur droit 290"/>
            <p:cNvCxnSpPr/>
            <p:nvPr/>
          </p:nvCxnSpPr>
          <p:spPr>
            <a:xfrm>
              <a:off x="93600" y="5974920"/>
              <a:ext cx="720" cy="4222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48" name="Connecteur droit 291"/>
            <p:cNvCxnSpPr/>
            <p:nvPr/>
          </p:nvCxnSpPr>
          <p:spPr>
            <a:xfrm>
              <a:off x="3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49" name="Connecteur droit 292"/>
            <p:cNvCxnSpPr/>
            <p:nvPr/>
          </p:nvCxnSpPr>
          <p:spPr>
            <a:xfrm>
              <a:off x="69048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50" name="Connecteur droit 293"/>
            <p:cNvCxnSpPr/>
            <p:nvPr/>
          </p:nvCxnSpPr>
          <p:spPr>
            <a:xfrm>
              <a:off x="9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51" name="Connecteur droit 294"/>
            <p:cNvCxnSpPr/>
            <p:nvPr/>
          </p:nvCxnSpPr>
          <p:spPr>
            <a:xfrm>
              <a:off x="129060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52" name="Connecteur droit 295"/>
            <p:cNvCxnSpPr/>
            <p:nvPr/>
          </p:nvCxnSpPr>
          <p:spPr>
            <a:xfrm>
              <a:off x="15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53" name="Connecteur droit 296"/>
            <p:cNvCxnSpPr/>
            <p:nvPr/>
          </p:nvCxnSpPr>
          <p:spPr>
            <a:xfrm>
              <a:off x="18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54" name="Connecteur droit 297"/>
            <p:cNvCxnSpPr/>
            <p:nvPr/>
          </p:nvCxnSpPr>
          <p:spPr>
            <a:xfrm>
              <a:off x="21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55" name="Connecteur droit 298"/>
            <p:cNvCxnSpPr/>
            <p:nvPr/>
          </p:nvCxnSpPr>
          <p:spPr>
            <a:xfrm>
              <a:off x="24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56" name="Connecteur droit 299"/>
            <p:cNvCxnSpPr/>
            <p:nvPr/>
          </p:nvCxnSpPr>
          <p:spPr>
            <a:xfrm>
              <a:off x="27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57" name="Connecteur droit 300"/>
            <p:cNvCxnSpPr/>
            <p:nvPr/>
          </p:nvCxnSpPr>
          <p:spPr>
            <a:xfrm>
              <a:off x="3090240" y="5974920"/>
              <a:ext cx="720" cy="42228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458" name="Connecteur droit 301"/>
            <p:cNvCxnSpPr/>
            <p:nvPr/>
          </p:nvCxnSpPr>
          <p:spPr>
            <a:xfrm>
              <a:off x="33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59" name="Connecteur droit 302"/>
            <p:cNvCxnSpPr/>
            <p:nvPr/>
          </p:nvCxnSpPr>
          <p:spPr>
            <a:xfrm>
              <a:off x="369000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60" name="Connecteur droit 303"/>
            <p:cNvCxnSpPr/>
            <p:nvPr/>
          </p:nvCxnSpPr>
          <p:spPr>
            <a:xfrm>
              <a:off x="39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61" name="Connecteur droit 304"/>
            <p:cNvCxnSpPr/>
            <p:nvPr/>
          </p:nvCxnSpPr>
          <p:spPr>
            <a:xfrm>
              <a:off x="42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62" name="Connecteur droit 305"/>
            <p:cNvCxnSpPr/>
            <p:nvPr/>
          </p:nvCxnSpPr>
          <p:spPr>
            <a:xfrm>
              <a:off x="459000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63" name="Connecteur droit 306"/>
            <p:cNvCxnSpPr/>
            <p:nvPr/>
          </p:nvCxnSpPr>
          <p:spPr>
            <a:xfrm>
              <a:off x="48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64" name="Connecteur droit 307"/>
            <p:cNvCxnSpPr/>
            <p:nvPr/>
          </p:nvCxnSpPr>
          <p:spPr>
            <a:xfrm>
              <a:off x="51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65" name="Connecteur droit 308"/>
            <p:cNvCxnSpPr/>
            <p:nvPr/>
          </p:nvCxnSpPr>
          <p:spPr>
            <a:xfrm>
              <a:off x="549000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66" name="Connecteur droit 309"/>
            <p:cNvCxnSpPr/>
            <p:nvPr/>
          </p:nvCxnSpPr>
          <p:spPr>
            <a:xfrm>
              <a:off x="57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67" name="Connecteur droit 310"/>
            <p:cNvCxnSpPr/>
            <p:nvPr/>
          </p:nvCxnSpPr>
          <p:spPr>
            <a:xfrm>
              <a:off x="6083640" y="5979600"/>
              <a:ext cx="720" cy="42228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468" name="Connecteur droit 311"/>
            <p:cNvCxnSpPr/>
            <p:nvPr/>
          </p:nvCxnSpPr>
          <p:spPr>
            <a:xfrm>
              <a:off x="63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69" name="Connecteur droit 312"/>
            <p:cNvCxnSpPr/>
            <p:nvPr/>
          </p:nvCxnSpPr>
          <p:spPr>
            <a:xfrm>
              <a:off x="66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70" name="Connecteur droit 313"/>
            <p:cNvCxnSpPr/>
            <p:nvPr/>
          </p:nvCxnSpPr>
          <p:spPr>
            <a:xfrm>
              <a:off x="69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71" name="Connecteur droit 314"/>
            <p:cNvCxnSpPr/>
            <p:nvPr/>
          </p:nvCxnSpPr>
          <p:spPr>
            <a:xfrm>
              <a:off x="72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72" name="Connecteur droit 315"/>
            <p:cNvCxnSpPr/>
            <p:nvPr/>
          </p:nvCxnSpPr>
          <p:spPr>
            <a:xfrm>
              <a:off x="75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73" name="Connecteur droit 316"/>
            <p:cNvCxnSpPr/>
            <p:nvPr/>
          </p:nvCxnSpPr>
          <p:spPr>
            <a:xfrm>
              <a:off x="78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74" name="Connecteur droit 317"/>
            <p:cNvCxnSpPr/>
            <p:nvPr/>
          </p:nvCxnSpPr>
          <p:spPr>
            <a:xfrm>
              <a:off x="81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75" name="Connecteur droit 318"/>
            <p:cNvCxnSpPr/>
            <p:nvPr/>
          </p:nvCxnSpPr>
          <p:spPr>
            <a:xfrm>
              <a:off x="84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76" name="Connecteur droit 319"/>
            <p:cNvCxnSpPr/>
            <p:nvPr/>
          </p:nvCxnSpPr>
          <p:spPr>
            <a:xfrm>
              <a:off x="879048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77" name="Connecteur droit 320"/>
            <p:cNvCxnSpPr/>
            <p:nvPr/>
          </p:nvCxnSpPr>
          <p:spPr>
            <a:xfrm>
              <a:off x="9090360" y="5979600"/>
              <a:ext cx="720" cy="4222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grpSp>
        <p:nvGrpSpPr>
          <p:cNvPr id="478" name="Groupe 10"/>
          <p:cNvGrpSpPr/>
          <p:nvPr/>
        </p:nvGrpSpPr>
        <p:grpSpPr>
          <a:xfrm>
            <a:off x="90000" y="2700000"/>
            <a:ext cx="9000360" cy="426600"/>
            <a:chOff x="90000" y="2700000"/>
            <a:chExt cx="9000360" cy="426600"/>
          </a:xfrm>
        </p:grpSpPr>
        <p:cxnSp>
          <p:nvCxnSpPr>
            <p:cNvPr id="479" name="Connecteur droit 321"/>
            <p:cNvCxnSpPr/>
            <p:nvPr/>
          </p:nvCxnSpPr>
          <p:spPr>
            <a:xfrm>
              <a:off x="90000" y="3121560"/>
              <a:ext cx="9000720" cy="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80" name="Connecteur droit 322"/>
            <p:cNvCxnSpPr/>
            <p:nvPr/>
          </p:nvCxnSpPr>
          <p:spPr>
            <a:xfrm>
              <a:off x="93240" y="2700000"/>
              <a:ext cx="720" cy="4222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81" name="Connecteur droit 323"/>
            <p:cNvCxnSpPr/>
            <p:nvPr/>
          </p:nvCxnSpPr>
          <p:spPr>
            <a:xfrm>
              <a:off x="3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82" name="Connecteur droit 324"/>
            <p:cNvCxnSpPr/>
            <p:nvPr/>
          </p:nvCxnSpPr>
          <p:spPr>
            <a:xfrm>
              <a:off x="69012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83" name="Connecteur droit 325"/>
            <p:cNvCxnSpPr/>
            <p:nvPr/>
          </p:nvCxnSpPr>
          <p:spPr>
            <a:xfrm>
              <a:off x="9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84" name="Connecteur droit 326"/>
            <p:cNvCxnSpPr/>
            <p:nvPr/>
          </p:nvCxnSpPr>
          <p:spPr>
            <a:xfrm>
              <a:off x="129024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85" name="Connecteur droit 327"/>
            <p:cNvCxnSpPr/>
            <p:nvPr/>
          </p:nvCxnSpPr>
          <p:spPr>
            <a:xfrm>
              <a:off x="15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86" name="Connecteur droit 328"/>
            <p:cNvCxnSpPr/>
            <p:nvPr/>
          </p:nvCxnSpPr>
          <p:spPr>
            <a:xfrm>
              <a:off x="18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87" name="Connecteur droit 329"/>
            <p:cNvCxnSpPr/>
            <p:nvPr/>
          </p:nvCxnSpPr>
          <p:spPr>
            <a:xfrm>
              <a:off x="21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88" name="Connecteur droit 330"/>
            <p:cNvCxnSpPr/>
            <p:nvPr/>
          </p:nvCxnSpPr>
          <p:spPr>
            <a:xfrm>
              <a:off x="24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89" name="Connecteur droit 331"/>
            <p:cNvCxnSpPr/>
            <p:nvPr/>
          </p:nvCxnSpPr>
          <p:spPr>
            <a:xfrm>
              <a:off x="27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90" name="Connecteur droit 332"/>
            <p:cNvCxnSpPr/>
            <p:nvPr/>
          </p:nvCxnSpPr>
          <p:spPr>
            <a:xfrm>
              <a:off x="3089880" y="2700000"/>
              <a:ext cx="720" cy="42228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491" name="Connecteur droit 333"/>
            <p:cNvCxnSpPr/>
            <p:nvPr/>
          </p:nvCxnSpPr>
          <p:spPr>
            <a:xfrm>
              <a:off x="33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92" name="Connecteur droit 334"/>
            <p:cNvCxnSpPr/>
            <p:nvPr/>
          </p:nvCxnSpPr>
          <p:spPr>
            <a:xfrm>
              <a:off x="368964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93" name="Connecteur droit 335"/>
            <p:cNvCxnSpPr/>
            <p:nvPr/>
          </p:nvCxnSpPr>
          <p:spPr>
            <a:xfrm>
              <a:off x="39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94" name="Connecteur droit 336"/>
            <p:cNvCxnSpPr/>
            <p:nvPr/>
          </p:nvCxnSpPr>
          <p:spPr>
            <a:xfrm>
              <a:off x="42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95" name="Connecteur droit 337"/>
            <p:cNvCxnSpPr/>
            <p:nvPr/>
          </p:nvCxnSpPr>
          <p:spPr>
            <a:xfrm>
              <a:off x="458964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96" name="Connecteur droit 338"/>
            <p:cNvCxnSpPr/>
            <p:nvPr/>
          </p:nvCxnSpPr>
          <p:spPr>
            <a:xfrm>
              <a:off x="48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97" name="Connecteur droit 339"/>
            <p:cNvCxnSpPr/>
            <p:nvPr/>
          </p:nvCxnSpPr>
          <p:spPr>
            <a:xfrm>
              <a:off x="51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98" name="Connecteur droit 340"/>
            <p:cNvCxnSpPr/>
            <p:nvPr/>
          </p:nvCxnSpPr>
          <p:spPr>
            <a:xfrm>
              <a:off x="548964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99" name="Connecteur droit 341"/>
            <p:cNvCxnSpPr/>
            <p:nvPr/>
          </p:nvCxnSpPr>
          <p:spPr>
            <a:xfrm>
              <a:off x="57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00" name="Connecteur droit 342"/>
            <p:cNvCxnSpPr/>
            <p:nvPr/>
          </p:nvCxnSpPr>
          <p:spPr>
            <a:xfrm>
              <a:off x="6083280" y="2704680"/>
              <a:ext cx="720" cy="42228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501" name="Connecteur droit 343"/>
            <p:cNvCxnSpPr/>
            <p:nvPr/>
          </p:nvCxnSpPr>
          <p:spPr>
            <a:xfrm>
              <a:off x="63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02" name="Connecteur droit 344"/>
            <p:cNvCxnSpPr/>
            <p:nvPr/>
          </p:nvCxnSpPr>
          <p:spPr>
            <a:xfrm>
              <a:off x="66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03" name="Connecteur droit 345"/>
            <p:cNvCxnSpPr/>
            <p:nvPr/>
          </p:nvCxnSpPr>
          <p:spPr>
            <a:xfrm>
              <a:off x="69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04" name="Connecteur droit 346"/>
            <p:cNvCxnSpPr/>
            <p:nvPr/>
          </p:nvCxnSpPr>
          <p:spPr>
            <a:xfrm>
              <a:off x="72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05" name="Connecteur droit 347"/>
            <p:cNvCxnSpPr/>
            <p:nvPr/>
          </p:nvCxnSpPr>
          <p:spPr>
            <a:xfrm>
              <a:off x="75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06" name="Connecteur droit 348"/>
            <p:cNvCxnSpPr/>
            <p:nvPr/>
          </p:nvCxnSpPr>
          <p:spPr>
            <a:xfrm>
              <a:off x="78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07" name="Connecteur droit 349"/>
            <p:cNvCxnSpPr/>
            <p:nvPr/>
          </p:nvCxnSpPr>
          <p:spPr>
            <a:xfrm>
              <a:off x="81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08" name="Connecteur droit 350"/>
            <p:cNvCxnSpPr/>
            <p:nvPr/>
          </p:nvCxnSpPr>
          <p:spPr>
            <a:xfrm>
              <a:off x="84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09" name="Connecteur droit 351"/>
            <p:cNvCxnSpPr/>
            <p:nvPr/>
          </p:nvCxnSpPr>
          <p:spPr>
            <a:xfrm>
              <a:off x="879012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10" name="Connecteur droit 352"/>
            <p:cNvCxnSpPr/>
            <p:nvPr/>
          </p:nvCxnSpPr>
          <p:spPr>
            <a:xfrm>
              <a:off x="9090000" y="2704680"/>
              <a:ext cx="720" cy="4222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sp>
        <p:nvSpPr>
          <p:cNvPr id="511" name="Titre 17"/>
          <p:cNvSpPr/>
          <p:nvPr/>
        </p:nvSpPr>
        <p:spPr>
          <a:xfrm>
            <a:off x="2880000" y="4231080"/>
            <a:ext cx="4319640" cy="72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……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&lt; 65 184 &lt; ...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512" name="Titre 33"/>
          <p:cNvSpPr/>
          <p:nvPr/>
        </p:nvSpPr>
        <p:spPr>
          <a:xfrm>
            <a:off x="2880000" y="4951080"/>
            <a:ext cx="4319640" cy="62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……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&lt; 65 184 &lt; ...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PlaceHolder 1"/>
          <p:cNvSpPr>
            <a:spLocks noGrp="1"/>
          </p:cNvSpPr>
          <p:nvPr>
            <p:ph/>
          </p:nvPr>
        </p:nvSpPr>
        <p:spPr>
          <a:xfrm>
            <a:off x="8460000" y="6490080"/>
            <a:ext cx="678240" cy="362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514" name=""/>
          <p:cNvSpPr/>
          <p:nvPr/>
        </p:nvSpPr>
        <p:spPr>
          <a:xfrm>
            <a:off x="180000" y="324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515" name=""/>
          <p:cNvSpPr/>
          <p:nvPr/>
        </p:nvSpPr>
        <p:spPr>
          <a:xfrm>
            <a:off x="7920000" y="54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16" name=""/>
          <p:cNvSpPr/>
          <p:nvPr/>
        </p:nvSpPr>
        <p:spPr>
          <a:xfrm>
            <a:off x="7889400" y="324540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17" name="Titre 5"/>
          <p:cNvSpPr/>
          <p:nvPr/>
        </p:nvSpPr>
        <p:spPr>
          <a:xfrm>
            <a:off x="2880360" y="1080000"/>
            <a:ext cx="4319640" cy="72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5 180 &lt; 5 184 &lt; 5 190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518" name="Titre 6"/>
          <p:cNvSpPr/>
          <p:nvPr/>
        </p:nvSpPr>
        <p:spPr>
          <a:xfrm>
            <a:off x="2880360" y="1800000"/>
            <a:ext cx="4319640" cy="62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5 100 &lt; 5 184 &lt; 5 200</a:t>
            </a:r>
            <a:endParaRPr b="0" lang="fr-FR" sz="3600" spc="-1" strike="noStrike">
              <a:latin typeface="Arial"/>
            </a:endParaRPr>
          </a:p>
        </p:txBody>
      </p:sp>
      <p:grpSp>
        <p:nvGrpSpPr>
          <p:cNvPr id="519" name="Groupe 11"/>
          <p:cNvGrpSpPr/>
          <p:nvPr/>
        </p:nvGrpSpPr>
        <p:grpSpPr>
          <a:xfrm>
            <a:off x="90360" y="5974920"/>
            <a:ext cx="9000360" cy="426600"/>
            <a:chOff x="90360" y="5974920"/>
            <a:chExt cx="9000360" cy="426600"/>
          </a:xfrm>
        </p:grpSpPr>
        <p:cxnSp>
          <p:nvCxnSpPr>
            <p:cNvPr id="520" name="Connecteur droit 353"/>
            <p:cNvCxnSpPr/>
            <p:nvPr/>
          </p:nvCxnSpPr>
          <p:spPr>
            <a:xfrm>
              <a:off x="90360" y="6396480"/>
              <a:ext cx="9000720" cy="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21" name="Connecteur droit 354"/>
            <p:cNvCxnSpPr/>
            <p:nvPr/>
          </p:nvCxnSpPr>
          <p:spPr>
            <a:xfrm>
              <a:off x="93600" y="5974920"/>
              <a:ext cx="720" cy="4222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22" name="Connecteur droit 355"/>
            <p:cNvCxnSpPr/>
            <p:nvPr/>
          </p:nvCxnSpPr>
          <p:spPr>
            <a:xfrm>
              <a:off x="3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23" name="Connecteur droit 356"/>
            <p:cNvCxnSpPr/>
            <p:nvPr/>
          </p:nvCxnSpPr>
          <p:spPr>
            <a:xfrm>
              <a:off x="69048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24" name="Connecteur droit 357"/>
            <p:cNvCxnSpPr/>
            <p:nvPr/>
          </p:nvCxnSpPr>
          <p:spPr>
            <a:xfrm>
              <a:off x="9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25" name="Connecteur droit 358"/>
            <p:cNvCxnSpPr/>
            <p:nvPr/>
          </p:nvCxnSpPr>
          <p:spPr>
            <a:xfrm>
              <a:off x="129060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26" name="Connecteur droit 359"/>
            <p:cNvCxnSpPr/>
            <p:nvPr/>
          </p:nvCxnSpPr>
          <p:spPr>
            <a:xfrm>
              <a:off x="15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27" name="Connecteur droit 360"/>
            <p:cNvCxnSpPr/>
            <p:nvPr/>
          </p:nvCxnSpPr>
          <p:spPr>
            <a:xfrm>
              <a:off x="18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28" name="Connecteur droit 361"/>
            <p:cNvCxnSpPr/>
            <p:nvPr/>
          </p:nvCxnSpPr>
          <p:spPr>
            <a:xfrm>
              <a:off x="21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29" name="Connecteur droit 362"/>
            <p:cNvCxnSpPr/>
            <p:nvPr/>
          </p:nvCxnSpPr>
          <p:spPr>
            <a:xfrm>
              <a:off x="24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30" name="Connecteur droit 363"/>
            <p:cNvCxnSpPr/>
            <p:nvPr/>
          </p:nvCxnSpPr>
          <p:spPr>
            <a:xfrm>
              <a:off x="27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31" name="Connecteur droit 364"/>
            <p:cNvCxnSpPr/>
            <p:nvPr/>
          </p:nvCxnSpPr>
          <p:spPr>
            <a:xfrm>
              <a:off x="3090240" y="5974920"/>
              <a:ext cx="720" cy="42228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532" name="Connecteur droit 365"/>
            <p:cNvCxnSpPr/>
            <p:nvPr/>
          </p:nvCxnSpPr>
          <p:spPr>
            <a:xfrm>
              <a:off x="33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33" name="Connecteur droit 366"/>
            <p:cNvCxnSpPr/>
            <p:nvPr/>
          </p:nvCxnSpPr>
          <p:spPr>
            <a:xfrm>
              <a:off x="369000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34" name="Connecteur droit 367"/>
            <p:cNvCxnSpPr/>
            <p:nvPr/>
          </p:nvCxnSpPr>
          <p:spPr>
            <a:xfrm>
              <a:off x="39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35" name="Connecteur droit 368"/>
            <p:cNvCxnSpPr/>
            <p:nvPr/>
          </p:nvCxnSpPr>
          <p:spPr>
            <a:xfrm>
              <a:off x="42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36" name="Connecteur droit 369"/>
            <p:cNvCxnSpPr/>
            <p:nvPr/>
          </p:nvCxnSpPr>
          <p:spPr>
            <a:xfrm>
              <a:off x="459000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37" name="Connecteur droit 370"/>
            <p:cNvCxnSpPr/>
            <p:nvPr/>
          </p:nvCxnSpPr>
          <p:spPr>
            <a:xfrm>
              <a:off x="48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38" name="Connecteur droit 371"/>
            <p:cNvCxnSpPr/>
            <p:nvPr/>
          </p:nvCxnSpPr>
          <p:spPr>
            <a:xfrm>
              <a:off x="51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39" name="Connecteur droit 372"/>
            <p:cNvCxnSpPr/>
            <p:nvPr/>
          </p:nvCxnSpPr>
          <p:spPr>
            <a:xfrm>
              <a:off x="549000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40" name="Connecteur droit 373"/>
            <p:cNvCxnSpPr/>
            <p:nvPr/>
          </p:nvCxnSpPr>
          <p:spPr>
            <a:xfrm>
              <a:off x="57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41" name="Connecteur droit 374"/>
            <p:cNvCxnSpPr/>
            <p:nvPr/>
          </p:nvCxnSpPr>
          <p:spPr>
            <a:xfrm>
              <a:off x="6083640" y="5979600"/>
              <a:ext cx="720" cy="42228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542" name="Connecteur droit 375"/>
            <p:cNvCxnSpPr/>
            <p:nvPr/>
          </p:nvCxnSpPr>
          <p:spPr>
            <a:xfrm>
              <a:off x="63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43" name="Connecteur droit 376"/>
            <p:cNvCxnSpPr/>
            <p:nvPr/>
          </p:nvCxnSpPr>
          <p:spPr>
            <a:xfrm>
              <a:off x="66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44" name="Connecteur droit 377"/>
            <p:cNvCxnSpPr/>
            <p:nvPr/>
          </p:nvCxnSpPr>
          <p:spPr>
            <a:xfrm>
              <a:off x="69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45" name="Connecteur droit 378"/>
            <p:cNvCxnSpPr/>
            <p:nvPr/>
          </p:nvCxnSpPr>
          <p:spPr>
            <a:xfrm>
              <a:off x="72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46" name="Connecteur droit 379"/>
            <p:cNvCxnSpPr/>
            <p:nvPr/>
          </p:nvCxnSpPr>
          <p:spPr>
            <a:xfrm>
              <a:off x="75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47" name="Connecteur droit 380"/>
            <p:cNvCxnSpPr/>
            <p:nvPr/>
          </p:nvCxnSpPr>
          <p:spPr>
            <a:xfrm>
              <a:off x="78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48" name="Connecteur droit 381"/>
            <p:cNvCxnSpPr/>
            <p:nvPr/>
          </p:nvCxnSpPr>
          <p:spPr>
            <a:xfrm>
              <a:off x="81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49" name="Connecteur droit 382"/>
            <p:cNvCxnSpPr/>
            <p:nvPr/>
          </p:nvCxnSpPr>
          <p:spPr>
            <a:xfrm>
              <a:off x="84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50" name="Connecteur droit 383"/>
            <p:cNvCxnSpPr/>
            <p:nvPr/>
          </p:nvCxnSpPr>
          <p:spPr>
            <a:xfrm>
              <a:off x="879048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51" name="Connecteur droit 384"/>
            <p:cNvCxnSpPr/>
            <p:nvPr/>
          </p:nvCxnSpPr>
          <p:spPr>
            <a:xfrm>
              <a:off x="9090360" y="5979600"/>
              <a:ext cx="720" cy="4222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grpSp>
        <p:nvGrpSpPr>
          <p:cNvPr id="552" name="Groupe 12"/>
          <p:cNvGrpSpPr/>
          <p:nvPr/>
        </p:nvGrpSpPr>
        <p:grpSpPr>
          <a:xfrm>
            <a:off x="90000" y="2700000"/>
            <a:ext cx="9000360" cy="426600"/>
            <a:chOff x="90000" y="2700000"/>
            <a:chExt cx="9000360" cy="426600"/>
          </a:xfrm>
        </p:grpSpPr>
        <p:cxnSp>
          <p:nvCxnSpPr>
            <p:cNvPr id="553" name="Connecteur droit 385"/>
            <p:cNvCxnSpPr/>
            <p:nvPr/>
          </p:nvCxnSpPr>
          <p:spPr>
            <a:xfrm>
              <a:off x="90000" y="3121560"/>
              <a:ext cx="9000720" cy="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54" name="Connecteur droit 386"/>
            <p:cNvCxnSpPr/>
            <p:nvPr/>
          </p:nvCxnSpPr>
          <p:spPr>
            <a:xfrm>
              <a:off x="93240" y="2700000"/>
              <a:ext cx="720" cy="4222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55" name="Connecteur droit 387"/>
            <p:cNvCxnSpPr/>
            <p:nvPr/>
          </p:nvCxnSpPr>
          <p:spPr>
            <a:xfrm>
              <a:off x="3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56" name="Connecteur droit 388"/>
            <p:cNvCxnSpPr/>
            <p:nvPr/>
          </p:nvCxnSpPr>
          <p:spPr>
            <a:xfrm>
              <a:off x="69012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57" name="Connecteur droit 389"/>
            <p:cNvCxnSpPr/>
            <p:nvPr/>
          </p:nvCxnSpPr>
          <p:spPr>
            <a:xfrm>
              <a:off x="9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58" name="Connecteur droit 390"/>
            <p:cNvCxnSpPr/>
            <p:nvPr/>
          </p:nvCxnSpPr>
          <p:spPr>
            <a:xfrm>
              <a:off x="129024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59" name="Connecteur droit 391"/>
            <p:cNvCxnSpPr/>
            <p:nvPr/>
          </p:nvCxnSpPr>
          <p:spPr>
            <a:xfrm>
              <a:off x="15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60" name="Connecteur droit 392"/>
            <p:cNvCxnSpPr/>
            <p:nvPr/>
          </p:nvCxnSpPr>
          <p:spPr>
            <a:xfrm>
              <a:off x="18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61" name="Connecteur droit 393"/>
            <p:cNvCxnSpPr/>
            <p:nvPr/>
          </p:nvCxnSpPr>
          <p:spPr>
            <a:xfrm>
              <a:off x="21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62" name="Connecteur droit 394"/>
            <p:cNvCxnSpPr/>
            <p:nvPr/>
          </p:nvCxnSpPr>
          <p:spPr>
            <a:xfrm>
              <a:off x="24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63" name="Connecteur droit 395"/>
            <p:cNvCxnSpPr/>
            <p:nvPr/>
          </p:nvCxnSpPr>
          <p:spPr>
            <a:xfrm>
              <a:off x="27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64" name="Connecteur droit 396"/>
            <p:cNvCxnSpPr/>
            <p:nvPr/>
          </p:nvCxnSpPr>
          <p:spPr>
            <a:xfrm>
              <a:off x="3089880" y="2700000"/>
              <a:ext cx="720" cy="42228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565" name="Connecteur droit 397"/>
            <p:cNvCxnSpPr/>
            <p:nvPr/>
          </p:nvCxnSpPr>
          <p:spPr>
            <a:xfrm>
              <a:off x="33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66" name="Connecteur droit 398"/>
            <p:cNvCxnSpPr/>
            <p:nvPr/>
          </p:nvCxnSpPr>
          <p:spPr>
            <a:xfrm>
              <a:off x="368964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67" name="Connecteur droit 399"/>
            <p:cNvCxnSpPr/>
            <p:nvPr/>
          </p:nvCxnSpPr>
          <p:spPr>
            <a:xfrm>
              <a:off x="39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68" name="Connecteur droit 400"/>
            <p:cNvCxnSpPr/>
            <p:nvPr/>
          </p:nvCxnSpPr>
          <p:spPr>
            <a:xfrm>
              <a:off x="42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69" name="Connecteur droit 401"/>
            <p:cNvCxnSpPr/>
            <p:nvPr/>
          </p:nvCxnSpPr>
          <p:spPr>
            <a:xfrm>
              <a:off x="458964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70" name="Connecteur droit 402"/>
            <p:cNvCxnSpPr/>
            <p:nvPr/>
          </p:nvCxnSpPr>
          <p:spPr>
            <a:xfrm>
              <a:off x="48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71" name="Connecteur droit 403"/>
            <p:cNvCxnSpPr/>
            <p:nvPr/>
          </p:nvCxnSpPr>
          <p:spPr>
            <a:xfrm>
              <a:off x="51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72" name="Connecteur droit 404"/>
            <p:cNvCxnSpPr/>
            <p:nvPr/>
          </p:nvCxnSpPr>
          <p:spPr>
            <a:xfrm>
              <a:off x="548964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73" name="Connecteur droit 405"/>
            <p:cNvCxnSpPr/>
            <p:nvPr/>
          </p:nvCxnSpPr>
          <p:spPr>
            <a:xfrm>
              <a:off x="57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74" name="Connecteur droit 406"/>
            <p:cNvCxnSpPr/>
            <p:nvPr/>
          </p:nvCxnSpPr>
          <p:spPr>
            <a:xfrm>
              <a:off x="6083280" y="2704680"/>
              <a:ext cx="720" cy="42228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575" name="Connecteur droit 407"/>
            <p:cNvCxnSpPr/>
            <p:nvPr/>
          </p:nvCxnSpPr>
          <p:spPr>
            <a:xfrm>
              <a:off x="63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76" name="Connecteur droit 408"/>
            <p:cNvCxnSpPr/>
            <p:nvPr/>
          </p:nvCxnSpPr>
          <p:spPr>
            <a:xfrm>
              <a:off x="66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77" name="Connecteur droit 409"/>
            <p:cNvCxnSpPr/>
            <p:nvPr/>
          </p:nvCxnSpPr>
          <p:spPr>
            <a:xfrm>
              <a:off x="69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78" name="Connecteur droit 410"/>
            <p:cNvCxnSpPr/>
            <p:nvPr/>
          </p:nvCxnSpPr>
          <p:spPr>
            <a:xfrm>
              <a:off x="72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79" name="Connecteur droit 411"/>
            <p:cNvCxnSpPr/>
            <p:nvPr/>
          </p:nvCxnSpPr>
          <p:spPr>
            <a:xfrm>
              <a:off x="75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80" name="Connecteur droit 412"/>
            <p:cNvCxnSpPr/>
            <p:nvPr/>
          </p:nvCxnSpPr>
          <p:spPr>
            <a:xfrm>
              <a:off x="78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81" name="Connecteur droit 413"/>
            <p:cNvCxnSpPr/>
            <p:nvPr/>
          </p:nvCxnSpPr>
          <p:spPr>
            <a:xfrm>
              <a:off x="81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82" name="Connecteur droit 414"/>
            <p:cNvCxnSpPr/>
            <p:nvPr/>
          </p:nvCxnSpPr>
          <p:spPr>
            <a:xfrm>
              <a:off x="84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83" name="Connecteur droit 415"/>
            <p:cNvCxnSpPr/>
            <p:nvPr/>
          </p:nvCxnSpPr>
          <p:spPr>
            <a:xfrm>
              <a:off x="879012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84" name="Connecteur droit 416"/>
            <p:cNvCxnSpPr/>
            <p:nvPr/>
          </p:nvCxnSpPr>
          <p:spPr>
            <a:xfrm>
              <a:off x="9090000" y="2704680"/>
              <a:ext cx="720" cy="4222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sp>
        <p:nvSpPr>
          <p:cNvPr id="585" name="Titre 34"/>
          <p:cNvSpPr/>
          <p:nvPr/>
        </p:nvSpPr>
        <p:spPr>
          <a:xfrm>
            <a:off x="2520000" y="4231080"/>
            <a:ext cx="4860000" cy="72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65 000 &lt; 65 184 &lt; 66 000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586" name="Titre 35"/>
          <p:cNvSpPr/>
          <p:nvPr/>
        </p:nvSpPr>
        <p:spPr>
          <a:xfrm>
            <a:off x="2520000" y="4951080"/>
            <a:ext cx="4859640" cy="62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60 000 &lt; 65 184 &lt; 70 000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587" name="PlaceHolder 9"/>
          <p:cNvSpPr/>
          <p:nvPr/>
        </p:nvSpPr>
        <p:spPr>
          <a:xfrm>
            <a:off x="588600" y="368280"/>
            <a:ext cx="2318760" cy="535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PlaceHolder 1"/>
          <p:cNvSpPr>
            <a:spLocks noGrp="1"/>
          </p:cNvSpPr>
          <p:nvPr>
            <p:ph/>
          </p:nvPr>
        </p:nvSpPr>
        <p:spPr>
          <a:xfrm>
            <a:off x="8460000" y="6490080"/>
            <a:ext cx="678240" cy="362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589" name=""/>
          <p:cNvSpPr/>
          <p:nvPr/>
        </p:nvSpPr>
        <p:spPr>
          <a:xfrm>
            <a:off x="180000" y="324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590" name=""/>
          <p:cNvSpPr/>
          <p:nvPr/>
        </p:nvSpPr>
        <p:spPr>
          <a:xfrm>
            <a:off x="7920000" y="54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91" name=""/>
          <p:cNvSpPr/>
          <p:nvPr/>
        </p:nvSpPr>
        <p:spPr>
          <a:xfrm>
            <a:off x="7889400" y="324540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92" name="Titre 36"/>
          <p:cNvSpPr/>
          <p:nvPr/>
        </p:nvSpPr>
        <p:spPr>
          <a:xfrm>
            <a:off x="490680" y="377640"/>
            <a:ext cx="7249320" cy="882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80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Encadre le nombre suivant à la dizaine puis à la centaine.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593" name="Titre 37"/>
          <p:cNvSpPr/>
          <p:nvPr/>
        </p:nvSpPr>
        <p:spPr>
          <a:xfrm>
            <a:off x="2880360" y="1080000"/>
            <a:ext cx="4319640" cy="72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……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&lt; 3 596 &lt; ...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594" name="Titre 38"/>
          <p:cNvSpPr/>
          <p:nvPr/>
        </p:nvSpPr>
        <p:spPr>
          <a:xfrm>
            <a:off x="360000" y="3257640"/>
            <a:ext cx="7249320" cy="882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80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Encadre le nombre suivant au millier, puis à la dizaine de milliers.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595" name="Titre 39"/>
          <p:cNvSpPr/>
          <p:nvPr/>
        </p:nvSpPr>
        <p:spPr>
          <a:xfrm>
            <a:off x="2880360" y="1800000"/>
            <a:ext cx="4319640" cy="62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……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&lt; 3 596 &lt; ...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</a:t>
            </a:r>
            <a:endParaRPr b="0" lang="fr-FR" sz="3600" spc="-1" strike="noStrike">
              <a:latin typeface="Arial"/>
            </a:endParaRPr>
          </a:p>
        </p:txBody>
      </p:sp>
      <p:grpSp>
        <p:nvGrpSpPr>
          <p:cNvPr id="596" name="Groupe 13"/>
          <p:cNvGrpSpPr/>
          <p:nvPr/>
        </p:nvGrpSpPr>
        <p:grpSpPr>
          <a:xfrm>
            <a:off x="90360" y="5974920"/>
            <a:ext cx="9000360" cy="426600"/>
            <a:chOff x="90360" y="5974920"/>
            <a:chExt cx="9000360" cy="426600"/>
          </a:xfrm>
        </p:grpSpPr>
        <p:cxnSp>
          <p:nvCxnSpPr>
            <p:cNvPr id="597" name="Connecteur droit 417"/>
            <p:cNvCxnSpPr/>
            <p:nvPr/>
          </p:nvCxnSpPr>
          <p:spPr>
            <a:xfrm>
              <a:off x="90360" y="6396480"/>
              <a:ext cx="9000720" cy="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98" name="Connecteur droit 418"/>
            <p:cNvCxnSpPr/>
            <p:nvPr/>
          </p:nvCxnSpPr>
          <p:spPr>
            <a:xfrm>
              <a:off x="93600" y="5974920"/>
              <a:ext cx="720" cy="4222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99" name="Connecteur droit 419"/>
            <p:cNvCxnSpPr/>
            <p:nvPr/>
          </p:nvCxnSpPr>
          <p:spPr>
            <a:xfrm>
              <a:off x="3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00" name="Connecteur droit 420"/>
            <p:cNvCxnSpPr/>
            <p:nvPr/>
          </p:nvCxnSpPr>
          <p:spPr>
            <a:xfrm>
              <a:off x="69048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01" name="Connecteur droit 421"/>
            <p:cNvCxnSpPr/>
            <p:nvPr/>
          </p:nvCxnSpPr>
          <p:spPr>
            <a:xfrm>
              <a:off x="9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02" name="Connecteur droit 422"/>
            <p:cNvCxnSpPr/>
            <p:nvPr/>
          </p:nvCxnSpPr>
          <p:spPr>
            <a:xfrm>
              <a:off x="129060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03" name="Connecteur droit 423"/>
            <p:cNvCxnSpPr/>
            <p:nvPr/>
          </p:nvCxnSpPr>
          <p:spPr>
            <a:xfrm>
              <a:off x="15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04" name="Connecteur droit 424"/>
            <p:cNvCxnSpPr/>
            <p:nvPr/>
          </p:nvCxnSpPr>
          <p:spPr>
            <a:xfrm>
              <a:off x="18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05" name="Connecteur droit 425"/>
            <p:cNvCxnSpPr/>
            <p:nvPr/>
          </p:nvCxnSpPr>
          <p:spPr>
            <a:xfrm>
              <a:off x="21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06" name="Connecteur droit 426"/>
            <p:cNvCxnSpPr/>
            <p:nvPr/>
          </p:nvCxnSpPr>
          <p:spPr>
            <a:xfrm>
              <a:off x="24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07" name="Connecteur droit 427"/>
            <p:cNvCxnSpPr/>
            <p:nvPr/>
          </p:nvCxnSpPr>
          <p:spPr>
            <a:xfrm>
              <a:off x="27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08" name="Connecteur droit 428"/>
            <p:cNvCxnSpPr/>
            <p:nvPr/>
          </p:nvCxnSpPr>
          <p:spPr>
            <a:xfrm>
              <a:off x="3090240" y="5974920"/>
              <a:ext cx="720" cy="42228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609" name="Connecteur droit 429"/>
            <p:cNvCxnSpPr/>
            <p:nvPr/>
          </p:nvCxnSpPr>
          <p:spPr>
            <a:xfrm>
              <a:off x="33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10" name="Connecteur droit 430"/>
            <p:cNvCxnSpPr/>
            <p:nvPr/>
          </p:nvCxnSpPr>
          <p:spPr>
            <a:xfrm>
              <a:off x="369000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11" name="Connecteur droit 431"/>
            <p:cNvCxnSpPr/>
            <p:nvPr/>
          </p:nvCxnSpPr>
          <p:spPr>
            <a:xfrm>
              <a:off x="39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12" name="Connecteur droit 432"/>
            <p:cNvCxnSpPr/>
            <p:nvPr/>
          </p:nvCxnSpPr>
          <p:spPr>
            <a:xfrm>
              <a:off x="42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13" name="Connecteur droit 433"/>
            <p:cNvCxnSpPr/>
            <p:nvPr/>
          </p:nvCxnSpPr>
          <p:spPr>
            <a:xfrm>
              <a:off x="459000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14" name="Connecteur droit 434"/>
            <p:cNvCxnSpPr/>
            <p:nvPr/>
          </p:nvCxnSpPr>
          <p:spPr>
            <a:xfrm>
              <a:off x="48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15" name="Connecteur droit 435"/>
            <p:cNvCxnSpPr/>
            <p:nvPr/>
          </p:nvCxnSpPr>
          <p:spPr>
            <a:xfrm>
              <a:off x="51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16" name="Connecteur droit 436"/>
            <p:cNvCxnSpPr/>
            <p:nvPr/>
          </p:nvCxnSpPr>
          <p:spPr>
            <a:xfrm>
              <a:off x="549000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17" name="Connecteur droit 437"/>
            <p:cNvCxnSpPr/>
            <p:nvPr/>
          </p:nvCxnSpPr>
          <p:spPr>
            <a:xfrm>
              <a:off x="57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18" name="Connecteur droit 438"/>
            <p:cNvCxnSpPr/>
            <p:nvPr/>
          </p:nvCxnSpPr>
          <p:spPr>
            <a:xfrm>
              <a:off x="6083640" y="5979600"/>
              <a:ext cx="720" cy="42228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619" name="Connecteur droit 439"/>
            <p:cNvCxnSpPr/>
            <p:nvPr/>
          </p:nvCxnSpPr>
          <p:spPr>
            <a:xfrm>
              <a:off x="63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20" name="Connecteur droit 440"/>
            <p:cNvCxnSpPr/>
            <p:nvPr/>
          </p:nvCxnSpPr>
          <p:spPr>
            <a:xfrm>
              <a:off x="66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21" name="Connecteur droit 441"/>
            <p:cNvCxnSpPr/>
            <p:nvPr/>
          </p:nvCxnSpPr>
          <p:spPr>
            <a:xfrm>
              <a:off x="69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22" name="Connecteur droit 442"/>
            <p:cNvCxnSpPr/>
            <p:nvPr/>
          </p:nvCxnSpPr>
          <p:spPr>
            <a:xfrm>
              <a:off x="72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23" name="Connecteur droit 443"/>
            <p:cNvCxnSpPr/>
            <p:nvPr/>
          </p:nvCxnSpPr>
          <p:spPr>
            <a:xfrm>
              <a:off x="75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24" name="Connecteur droit 444"/>
            <p:cNvCxnSpPr/>
            <p:nvPr/>
          </p:nvCxnSpPr>
          <p:spPr>
            <a:xfrm>
              <a:off x="78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25" name="Connecteur droit 445"/>
            <p:cNvCxnSpPr/>
            <p:nvPr/>
          </p:nvCxnSpPr>
          <p:spPr>
            <a:xfrm>
              <a:off x="81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26" name="Connecteur droit 446"/>
            <p:cNvCxnSpPr/>
            <p:nvPr/>
          </p:nvCxnSpPr>
          <p:spPr>
            <a:xfrm>
              <a:off x="84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27" name="Connecteur droit 447"/>
            <p:cNvCxnSpPr/>
            <p:nvPr/>
          </p:nvCxnSpPr>
          <p:spPr>
            <a:xfrm>
              <a:off x="879048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28" name="Connecteur droit 448"/>
            <p:cNvCxnSpPr/>
            <p:nvPr/>
          </p:nvCxnSpPr>
          <p:spPr>
            <a:xfrm>
              <a:off x="9090360" y="5979600"/>
              <a:ext cx="720" cy="4222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grpSp>
        <p:nvGrpSpPr>
          <p:cNvPr id="629" name="Groupe 14"/>
          <p:cNvGrpSpPr/>
          <p:nvPr/>
        </p:nvGrpSpPr>
        <p:grpSpPr>
          <a:xfrm>
            <a:off x="90000" y="2700000"/>
            <a:ext cx="9000360" cy="426600"/>
            <a:chOff x="90000" y="2700000"/>
            <a:chExt cx="9000360" cy="426600"/>
          </a:xfrm>
        </p:grpSpPr>
        <p:cxnSp>
          <p:nvCxnSpPr>
            <p:cNvPr id="630" name="Connecteur droit 449"/>
            <p:cNvCxnSpPr/>
            <p:nvPr/>
          </p:nvCxnSpPr>
          <p:spPr>
            <a:xfrm>
              <a:off x="90000" y="3121560"/>
              <a:ext cx="9000720" cy="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31" name="Connecteur droit 450"/>
            <p:cNvCxnSpPr/>
            <p:nvPr/>
          </p:nvCxnSpPr>
          <p:spPr>
            <a:xfrm>
              <a:off x="93240" y="2700000"/>
              <a:ext cx="720" cy="4222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32" name="Connecteur droit 451"/>
            <p:cNvCxnSpPr/>
            <p:nvPr/>
          </p:nvCxnSpPr>
          <p:spPr>
            <a:xfrm>
              <a:off x="3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33" name="Connecteur droit 452"/>
            <p:cNvCxnSpPr/>
            <p:nvPr/>
          </p:nvCxnSpPr>
          <p:spPr>
            <a:xfrm>
              <a:off x="69012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34" name="Connecteur droit 453"/>
            <p:cNvCxnSpPr/>
            <p:nvPr/>
          </p:nvCxnSpPr>
          <p:spPr>
            <a:xfrm>
              <a:off x="9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35" name="Connecteur droit 454"/>
            <p:cNvCxnSpPr/>
            <p:nvPr/>
          </p:nvCxnSpPr>
          <p:spPr>
            <a:xfrm>
              <a:off x="129024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36" name="Connecteur droit 455"/>
            <p:cNvCxnSpPr/>
            <p:nvPr/>
          </p:nvCxnSpPr>
          <p:spPr>
            <a:xfrm>
              <a:off x="15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37" name="Connecteur droit 456"/>
            <p:cNvCxnSpPr/>
            <p:nvPr/>
          </p:nvCxnSpPr>
          <p:spPr>
            <a:xfrm>
              <a:off x="18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38" name="Connecteur droit 457"/>
            <p:cNvCxnSpPr/>
            <p:nvPr/>
          </p:nvCxnSpPr>
          <p:spPr>
            <a:xfrm>
              <a:off x="21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39" name="Connecteur droit 458"/>
            <p:cNvCxnSpPr/>
            <p:nvPr/>
          </p:nvCxnSpPr>
          <p:spPr>
            <a:xfrm>
              <a:off x="24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40" name="Connecteur droit 459"/>
            <p:cNvCxnSpPr/>
            <p:nvPr/>
          </p:nvCxnSpPr>
          <p:spPr>
            <a:xfrm>
              <a:off x="27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41" name="Connecteur droit 460"/>
            <p:cNvCxnSpPr/>
            <p:nvPr/>
          </p:nvCxnSpPr>
          <p:spPr>
            <a:xfrm>
              <a:off x="3089880" y="2700000"/>
              <a:ext cx="720" cy="42228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642" name="Connecteur droit 461"/>
            <p:cNvCxnSpPr/>
            <p:nvPr/>
          </p:nvCxnSpPr>
          <p:spPr>
            <a:xfrm>
              <a:off x="33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43" name="Connecteur droit 462"/>
            <p:cNvCxnSpPr/>
            <p:nvPr/>
          </p:nvCxnSpPr>
          <p:spPr>
            <a:xfrm>
              <a:off x="368964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44" name="Connecteur droit 463"/>
            <p:cNvCxnSpPr/>
            <p:nvPr/>
          </p:nvCxnSpPr>
          <p:spPr>
            <a:xfrm>
              <a:off x="39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45" name="Connecteur droit 464"/>
            <p:cNvCxnSpPr/>
            <p:nvPr/>
          </p:nvCxnSpPr>
          <p:spPr>
            <a:xfrm>
              <a:off x="42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46" name="Connecteur droit 465"/>
            <p:cNvCxnSpPr/>
            <p:nvPr/>
          </p:nvCxnSpPr>
          <p:spPr>
            <a:xfrm>
              <a:off x="458964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47" name="Connecteur droit 466"/>
            <p:cNvCxnSpPr/>
            <p:nvPr/>
          </p:nvCxnSpPr>
          <p:spPr>
            <a:xfrm>
              <a:off x="48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48" name="Connecteur droit 467"/>
            <p:cNvCxnSpPr/>
            <p:nvPr/>
          </p:nvCxnSpPr>
          <p:spPr>
            <a:xfrm>
              <a:off x="51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49" name="Connecteur droit 468"/>
            <p:cNvCxnSpPr/>
            <p:nvPr/>
          </p:nvCxnSpPr>
          <p:spPr>
            <a:xfrm>
              <a:off x="548964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50" name="Connecteur droit 469"/>
            <p:cNvCxnSpPr/>
            <p:nvPr/>
          </p:nvCxnSpPr>
          <p:spPr>
            <a:xfrm>
              <a:off x="57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51" name="Connecteur droit 470"/>
            <p:cNvCxnSpPr/>
            <p:nvPr/>
          </p:nvCxnSpPr>
          <p:spPr>
            <a:xfrm>
              <a:off x="6083280" y="2704680"/>
              <a:ext cx="720" cy="42228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652" name="Connecteur droit 471"/>
            <p:cNvCxnSpPr/>
            <p:nvPr/>
          </p:nvCxnSpPr>
          <p:spPr>
            <a:xfrm>
              <a:off x="63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53" name="Connecteur droit 472"/>
            <p:cNvCxnSpPr/>
            <p:nvPr/>
          </p:nvCxnSpPr>
          <p:spPr>
            <a:xfrm>
              <a:off x="66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54" name="Connecteur droit 473"/>
            <p:cNvCxnSpPr/>
            <p:nvPr/>
          </p:nvCxnSpPr>
          <p:spPr>
            <a:xfrm>
              <a:off x="69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55" name="Connecteur droit 474"/>
            <p:cNvCxnSpPr/>
            <p:nvPr/>
          </p:nvCxnSpPr>
          <p:spPr>
            <a:xfrm>
              <a:off x="72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56" name="Connecteur droit 475"/>
            <p:cNvCxnSpPr/>
            <p:nvPr/>
          </p:nvCxnSpPr>
          <p:spPr>
            <a:xfrm>
              <a:off x="75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57" name="Connecteur droit 476"/>
            <p:cNvCxnSpPr/>
            <p:nvPr/>
          </p:nvCxnSpPr>
          <p:spPr>
            <a:xfrm>
              <a:off x="78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58" name="Connecteur droit 477"/>
            <p:cNvCxnSpPr/>
            <p:nvPr/>
          </p:nvCxnSpPr>
          <p:spPr>
            <a:xfrm>
              <a:off x="81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59" name="Connecteur droit 478"/>
            <p:cNvCxnSpPr/>
            <p:nvPr/>
          </p:nvCxnSpPr>
          <p:spPr>
            <a:xfrm>
              <a:off x="84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60" name="Connecteur droit 479"/>
            <p:cNvCxnSpPr/>
            <p:nvPr/>
          </p:nvCxnSpPr>
          <p:spPr>
            <a:xfrm>
              <a:off x="879012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61" name="Connecteur droit 480"/>
            <p:cNvCxnSpPr/>
            <p:nvPr/>
          </p:nvCxnSpPr>
          <p:spPr>
            <a:xfrm>
              <a:off x="9090000" y="2704680"/>
              <a:ext cx="720" cy="4222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sp>
        <p:nvSpPr>
          <p:cNvPr id="662" name="Titre 40"/>
          <p:cNvSpPr/>
          <p:nvPr/>
        </p:nvSpPr>
        <p:spPr>
          <a:xfrm>
            <a:off x="2880000" y="4231080"/>
            <a:ext cx="4319640" cy="72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……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&lt; 72 596 &lt; ...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663" name="Titre 41"/>
          <p:cNvSpPr/>
          <p:nvPr/>
        </p:nvSpPr>
        <p:spPr>
          <a:xfrm>
            <a:off x="2880000" y="4951080"/>
            <a:ext cx="4319640" cy="62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……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&lt; 72 596 &lt; ...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PlaceHolder 1"/>
          <p:cNvSpPr>
            <a:spLocks noGrp="1"/>
          </p:cNvSpPr>
          <p:nvPr>
            <p:ph/>
          </p:nvPr>
        </p:nvSpPr>
        <p:spPr>
          <a:xfrm>
            <a:off x="8460000" y="6490080"/>
            <a:ext cx="678240" cy="362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665" name=""/>
          <p:cNvSpPr/>
          <p:nvPr/>
        </p:nvSpPr>
        <p:spPr>
          <a:xfrm>
            <a:off x="180000" y="324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666" name=""/>
          <p:cNvSpPr/>
          <p:nvPr/>
        </p:nvSpPr>
        <p:spPr>
          <a:xfrm>
            <a:off x="7920000" y="54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667" name=""/>
          <p:cNvSpPr/>
          <p:nvPr/>
        </p:nvSpPr>
        <p:spPr>
          <a:xfrm>
            <a:off x="7889400" y="324540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668" name="Titre 42"/>
          <p:cNvSpPr/>
          <p:nvPr/>
        </p:nvSpPr>
        <p:spPr>
          <a:xfrm>
            <a:off x="2880360" y="1080000"/>
            <a:ext cx="4319640" cy="72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3 590 &lt; 3 596 &lt; 3 600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669" name="Titre 43"/>
          <p:cNvSpPr/>
          <p:nvPr/>
        </p:nvSpPr>
        <p:spPr>
          <a:xfrm>
            <a:off x="2880360" y="1800000"/>
            <a:ext cx="4319640" cy="62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3 500 &lt; 3 596 &lt; 3 600</a:t>
            </a:r>
            <a:endParaRPr b="0" lang="fr-FR" sz="3600" spc="-1" strike="noStrike">
              <a:latin typeface="Arial"/>
            </a:endParaRPr>
          </a:p>
        </p:txBody>
      </p:sp>
      <p:grpSp>
        <p:nvGrpSpPr>
          <p:cNvPr id="670" name="Groupe 15"/>
          <p:cNvGrpSpPr/>
          <p:nvPr/>
        </p:nvGrpSpPr>
        <p:grpSpPr>
          <a:xfrm>
            <a:off x="90360" y="5974920"/>
            <a:ext cx="9000360" cy="426600"/>
            <a:chOff x="90360" y="5974920"/>
            <a:chExt cx="9000360" cy="426600"/>
          </a:xfrm>
        </p:grpSpPr>
        <p:cxnSp>
          <p:nvCxnSpPr>
            <p:cNvPr id="671" name="Connecteur droit 481"/>
            <p:cNvCxnSpPr/>
            <p:nvPr/>
          </p:nvCxnSpPr>
          <p:spPr>
            <a:xfrm>
              <a:off x="90360" y="6396480"/>
              <a:ext cx="9000720" cy="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72" name="Connecteur droit 482"/>
            <p:cNvCxnSpPr/>
            <p:nvPr/>
          </p:nvCxnSpPr>
          <p:spPr>
            <a:xfrm>
              <a:off x="93600" y="5974920"/>
              <a:ext cx="720" cy="4222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73" name="Connecteur droit 483"/>
            <p:cNvCxnSpPr/>
            <p:nvPr/>
          </p:nvCxnSpPr>
          <p:spPr>
            <a:xfrm>
              <a:off x="3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74" name="Connecteur droit 484"/>
            <p:cNvCxnSpPr/>
            <p:nvPr/>
          </p:nvCxnSpPr>
          <p:spPr>
            <a:xfrm>
              <a:off x="69048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75" name="Connecteur droit 485"/>
            <p:cNvCxnSpPr/>
            <p:nvPr/>
          </p:nvCxnSpPr>
          <p:spPr>
            <a:xfrm>
              <a:off x="9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76" name="Connecteur droit 486"/>
            <p:cNvCxnSpPr/>
            <p:nvPr/>
          </p:nvCxnSpPr>
          <p:spPr>
            <a:xfrm>
              <a:off x="129060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77" name="Connecteur droit 487"/>
            <p:cNvCxnSpPr/>
            <p:nvPr/>
          </p:nvCxnSpPr>
          <p:spPr>
            <a:xfrm>
              <a:off x="15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78" name="Connecteur droit 488"/>
            <p:cNvCxnSpPr/>
            <p:nvPr/>
          </p:nvCxnSpPr>
          <p:spPr>
            <a:xfrm>
              <a:off x="18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79" name="Connecteur droit 489"/>
            <p:cNvCxnSpPr/>
            <p:nvPr/>
          </p:nvCxnSpPr>
          <p:spPr>
            <a:xfrm>
              <a:off x="21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80" name="Connecteur droit 490"/>
            <p:cNvCxnSpPr/>
            <p:nvPr/>
          </p:nvCxnSpPr>
          <p:spPr>
            <a:xfrm>
              <a:off x="24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81" name="Connecteur droit 491"/>
            <p:cNvCxnSpPr/>
            <p:nvPr/>
          </p:nvCxnSpPr>
          <p:spPr>
            <a:xfrm>
              <a:off x="27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82" name="Connecteur droit 492"/>
            <p:cNvCxnSpPr/>
            <p:nvPr/>
          </p:nvCxnSpPr>
          <p:spPr>
            <a:xfrm>
              <a:off x="3090240" y="5974920"/>
              <a:ext cx="720" cy="42228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683" name="Connecteur droit 493"/>
            <p:cNvCxnSpPr/>
            <p:nvPr/>
          </p:nvCxnSpPr>
          <p:spPr>
            <a:xfrm>
              <a:off x="33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84" name="Connecteur droit 494"/>
            <p:cNvCxnSpPr/>
            <p:nvPr/>
          </p:nvCxnSpPr>
          <p:spPr>
            <a:xfrm>
              <a:off x="369000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85" name="Connecteur droit 495"/>
            <p:cNvCxnSpPr/>
            <p:nvPr/>
          </p:nvCxnSpPr>
          <p:spPr>
            <a:xfrm>
              <a:off x="39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86" name="Connecteur droit 496"/>
            <p:cNvCxnSpPr/>
            <p:nvPr/>
          </p:nvCxnSpPr>
          <p:spPr>
            <a:xfrm>
              <a:off x="42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87" name="Connecteur droit 497"/>
            <p:cNvCxnSpPr/>
            <p:nvPr/>
          </p:nvCxnSpPr>
          <p:spPr>
            <a:xfrm>
              <a:off x="459000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88" name="Connecteur droit 498"/>
            <p:cNvCxnSpPr/>
            <p:nvPr/>
          </p:nvCxnSpPr>
          <p:spPr>
            <a:xfrm>
              <a:off x="48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89" name="Connecteur droit 499"/>
            <p:cNvCxnSpPr/>
            <p:nvPr/>
          </p:nvCxnSpPr>
          <p:spPr>
            <a:xfrm>
              <a:off x="51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90" name="Connecteur droit 500"/>
            <p:cNvCxnSpPr/>
            <p:nvPr/>
          </p:nvCxnSpPr>
          <p:spPr>
            <a:xfrm>
              <a:off x="549000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91" name="Connecteur droit 501"/>
            <p:cNvCxnSpPr/>
            <p:nvPr/>
          </p:nvCxnSpPr>
          <p:spPr>
            <a:xfrm>
              <a:off x="57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92" name="Connecteur droit 502"/>
            <p:cNvCxnSpPr/>
            <p:nvPr/>
          </p:nvCxnSpPr>
          <p:spPr>
            <a:xfrm>
              <a:off x="6083640" y="5979600"/>
              <a:ext cx="720" cy="42228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693" name="Connecteur droit 503"/>
            <p:cNvCxnSpPr/>
            <p:nvPr/>
          </p:nvCxnSpPr>
          <p:spPr>
            <a:xfrm>
              <a:off x="63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94" name="Connecteur droit 504"/>
            <p:cNvCxnSpPr/>
            <p:nvPr/>
          </p:nvCxnSpPr>
          <p:spPr>
            <a:xfrm>
              <a:off x="66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95" name="Connecteur droit 505"/>
            <p:cNvCxnSpPr/>
            <p:nvPr/>
          </p:nvCxnSpPr>
          <p:spPr>
            <a:xfrm>
              <a:off x="69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96" name="Connecteur droit 506"/>
            <p:cNvCxnSpPr/>
            <p:nvPr/>
          </p:nvCxnSpPr>
          <p:spPr>
            <a:xfrm>
              <a:off x="72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97" name="Connecteur droit 507"/>
            <p:cNvCxnSpPr/>
            <p:nvPr/>
          </p:nvCxnSpPr>
          <p:spPr>
            <a:xfrm>
              <a:off x="75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98" name="Connecteur droit 508"/>
            <p:cNvCxnSpPr/>
            <p:nvPr/>
          </p:nvCxnSpPr>
          <p:spPr>
            <a:xfrm>
              <a:off x="789012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699" name="Connecteur droit 509"/>
            <p:cNvCxnSpPr/>
            <p:nvPr/>
          </p:nvCxnSpPr>
          <p:spPr>
            <a:xfrm>
              <a:off x="819036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00" name="Connecteur droit 510"/>
            <p:cNvCxnSpPr/>
            <p:nvPr/>
          </p:nvCxnSpPr>
          <p:spPr>
            <a:xfrm>
              <a:off x="849024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01" name="Connecteur droit 511"/>
            <p:cNvCxnSpPr/>
            <p:nvPr/>
          </p:nvCxnSpPr>
          <p:spPr>
            <a:xfrm>
              <a:off x="8790480" y="607212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02" name="Connecteur droit 512"/>
            <p:cNvCxnSpPr/>
            <p:nvPr/>
          </p:nvCxnSpPr>
          <p:spPr>
            <a:xfrm>
              <a:off x="9090360" y="5979600"/>
              <a:ext cx="720" cy="4222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grpSp>
        <p:nvGrpSpPr>
          <p:cNvPr id="703" name="Groupe 16"/>
          <p:cNvGrpSpPr/>
          <p:nvPr/>
        </p:nvGrpSpPr>
        <p:grpSpPr>
          <a:xfrm>
            <a:off x="90000" y="2700000"/>
            <a:ext cx="9000360" cy="426600"/>
            <a:chOff x="90000" y="2700000"/>
            <a:chExt cx="9000360" cy="426600"/>
          </a:xfrm>
        </p:grpSpPr>
        <p:cxnSp>
          <p:nvCxnSpPr>
            <p:cNvPr id="704" name="Connecteur droit 513"/>
            <p:cNvCxnSpPr/>
            <p:nvPr/>
          </p:nvCxnSpPr>
          <p:spPr>
            <a:xfrm>
              <a:off x="90000" y="3121560"/>
              <a:ext cx="9000720" cy="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05" name="Connecteur droit 514"/>
            <p:cNvCxnSpPr/>
            <p:nvPr/>
          </p:nvCxnSpPr>
          <p:spPr>
            <a:xfrm>
              <a:off x="93240" y="2700000"/>
              <a:ext cx="720" cy="4222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06" name="Connecteur droit 515"/>
            <p:cNvCxnSpPr/>
            <p:nvPr/>
          </p:nvCxnSpPr>
          <p:spPr>
            <a:xfrm>
              <a:off x="3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07" name="Connecteur droit 516"/>
            <p:cNvCxnSpPr/>
            <p:nvPr/>
          </p:nvCxnSpPr>
          <p:spPr>
            <a:xfrm>
              <a:off x="69012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08" name="Connecteur droit 517"/>
            <p:cNvCxnSpPr/>
            <p:nvPr/>
          </p:nvCxnSpPr>
          <p:spPr>
            <a:xfrm>
              <a:off x="9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09" name="Connecteur droit 518"/>
            <p:cNvCxnSpPr/>
            <p:nvPr/>
          </p:nvCxnSpPr>
          <p:spPr>
            <a:xfrm>
              <a:off x="129024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10" name="Connecteur droit 519"/>
            <p:cNvCxnSpPr/>
            <p:nvPr/>
          </p:nvCxnSpPr>
          <p:spPr>
            <a:xfrm>
              <a:off x="15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11" name="Connecteur droit 520"/>
            <p:cNvCxnSpPr/>
            <p:nvPr/>
          </p:nvCxnSpPr>
          <p:spPr>
            <a:xfrm>
              <a:off x="18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12" name="Connecteur droit 521"/>
            <p:cNvCxnSpPr/>
            <p:nvPr/>
          </p:nvCxnSpPr>
          <p:spPr>
            <a:xfrm>
              <a:off x="21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13" name="Connecteur droit 522"/>
            <p:cNvCxnSpPr/>
            <p:nvPr/>
          </p:nvCxnSpPr>
          <p:spPr>
            <a:xfrm>
              <a:off x="24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14" name="Connecteur droit 523"/>
            <p:cNvCxnSpPr/>
            <p:nvPr/>
          </p:nvCxnSpPr>
          <p:spPr>
            <a:xfrm>
              <a:off x="27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15" name="Connecteur droit 524"/>
            <p:cNvCxnSpPr/>
            <p:nvPr/>
          </p:nvCxnSpPr>
          <p:spPr>
            <a:xfrm>
              <a:off x="3089880" y="2700000"/>
              <a:ext cx="720" cy="42228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716" name="Connecteur droit 525"/>
            <p:cNvCxnSpPr/>
            <p:nvPr/>
          </p:nvCxnSpPr>
          <p:spPr>
            <a:xfrm>
              <a:off x="33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17" name="Connecteur droit 526"/>
            <p:cNvCxnSpPr/>
            <p:nvPr/>
          </p:nvCxnSpPr>
          <p:spPr>
            <a:xfrm>
              <a:off x="368964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18" name="Connecteur droit 527"/>
            <p:cNvCxnSpPr/>
            <p:nvPr/>
          </p:nvCxnSpPr>
          <p:spPr>
            <a:xfrm>
              <a:off x="39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19" name="Connecteur droit 528"/>
            <p:cNvCxnSpPr/>
            <p:nvPr/>
          </p:nvCxnSpPr>
          <p:spPr>
            <a:xfrm>
              <a:off x="42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20" name="Connecteur droit 529"/>
            <p:cNvCxnSpPr/>
            <p:nvPr/>
          </p:nvCxnSpPr>
          <p:spPr>
            <a:xfrm>
              <a:off x="458964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21" name="Connecteur droit 530"/>
            <p:cNvCxnSpPr/>
            <p:nvPr/>
          </p:nvCxnSpPr>
          <p:spPr>
            <a:xfrm>
              <a:off x="48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22" name="Connecteur droit 531"/>
            <p:cNvCxnSpPr/>
            <p:nvPr/>
          </p:nvCxnSpPr>
          <p:spPr>
            <a:xfrm>
              <a:off x="51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23" name="Connecteur droit 532"/>
            <p:cNvCxnSpPr/>
            <p:nvPr/>
          </p:nvCxnSpPr>
          <p:spPr>
            <a:xfrm>
              <a:off x="548964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24" name="Connecteur droit 533"/>
            <p:cNvCxnSpPr/>
            <p:nvPr/>
          </p:nvCxnSpPr>
          <p:spPr>
            <a:xfrm>
              <a:off x="57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25" name="Connecteur droit 534"/>
            <p:cNvCxnSpPr/>
            <p:nvPr/>
          </p:nvCxnSpPr>
          <p:spPr>
            <a:xfrm>
              <a:off x="6083280" y="2704680"/>
              <a:ext cx="720" cy="422280"/>
            </a:xfrm>
            <a:prstGeom prst="straightConnector1">
              <a:avLst/>
            </a:prstGeom>
            <a:ln w="38100">
              <a:solidFill>
                <a:srgbClr val="000000"/>
              </a:solidFill>
              <a:round/>
            </a:ln>
          </p:spPr>
        </p:cxnSp>
        <p:cxnSp>
          <p:nvCxnSpPr>
            <p:cNvPr id="726" name="Connecteur droit 535"/>
            <p:cNvCxnSpPr/>
            <p:nvPr/>
          </p:nvCxnSpPr>
          <p:spPr>
            <a:xfrm>
              <a:off x="63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27" name="Connecteur droit 536"/>
            <p:cNvCxnSpPr/>
            <p:nvPr/>
          </p:nvCxnSpPr>
          <p:spPr>
            <a:xfrm>
              <a:off x="66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28" name="Connecteur droit 537"/>
            <p:cNvCxnSpPr/>
            <p:nvPr/>
          </p:nvCxnSpPr>
          <p:spPr>
            <a:xfrm>
              <a:off x="69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29" name="Connecteur droit 538"/>
            <p:cNvCxnSpPr/>
            <p:nvPr/>
          </p:nvCxnSpPr>
          <p:spPr>
            <a:xfrm>
              <a:off x="72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30" name="Connecteur droit 539"/>
            <p:cNvCxnSpPr/>
            <p:nvPr/>
          </p:nvCxnSpPr>
          <p:spPr>
            <a:xfrm>
              <a:off x="75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31" name="Connecteur droit 540"/>
            <p:cNvCxnSpPr/>
            <p:nvPr/>
          </p:nvCxnSpPr>
          <p:spPr>
            <a:xfrm>
              <a:off x="788976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32" name="Connecteur droit 541"/>
            <p:cNvCxnSpPr/>
            <p:nvPr/>
          </p:nvCxnSpPr>
          <p:spPr>
            <a:xfrm>
              <a:off x="819000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33" name="Connecteur droit 542"/>
            <p:cNvCxnSpPr/>
            <p:nvPr/>
          </p:nvCxnSpPr>
          <p:spPr>
            <a:xfrm>
              <a:off x="848988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34" name="Connecteur droit 543"/>
            <p:cNvCxnSpPr/>
            <p:nvPr/>
          </p:nvCxnSpPr>
          <p:spPr>
            <a:xfrm>
              <a:off x="8790120" y="2797200"/>
              <a:ext cx="720" cy="3250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735" name="Connecteur droit 544"/>
            <p:cNvCxnSpPr/>
            <p:nvPr/>
          </p:nvCxnSpPr>
          <p:spPr>
            <a:xfrm>
              <a:off x="9090000" y="2704680"/>
              <a:ext cx="720" cy="42228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sp>
        <p:nvSpPr>
          <p:cNvPr id="736" name="Titre 44"/>
          <p:cNvSpPr/>
          <p:nvPr/>
        </p:nvSpPr>
        <p:spPr>
          <a:xfrm>
            <a:off x="2520000" y="4231080"/>
            <a:ext cx="4860000" cy="72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72 000 &lt; 72 596 &lt; 73 000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737" name="Titre 45"/>
          <p:cNvSpPr/>
          <p:nvPr/>
        </p:nvSpPr>
        <p:spPr>
          <a:xfrm>
            <a:off x="2520000" y="4951080"/>
            <a:ext cx="4859640" cy="62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70 000 &lt; 72 596 &lt; 80 000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738" name="PlaceHolder 12"/>
          <p:cNvSpPr/>
          <p:nvPr/>
        </p:nvSpPr>
        <p:spPr>
          <a:xfrm>
            <a:off x="588600" y="368280"/>
            <a:ext cx="2318760" cy="535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511</TotalTime>
  <Application>LibreOffice/7.4.1.2$Windows_X86_64 LibreOffice_project/3c58a8f3a960df8bc8fd77b461821e42c061c5f0</Application>
  <AppVersion>15.0000</AppVersion>
  <Words>101</Words>
  <Paragraphs>61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2026-03-28T14:00:58Z</dcterms:modified>
  <cp:revision>97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11</vt:i4>
  </property>
</Properties>
</file>