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hdphoto1.wdp" ContentType="image/vnd.ms-photo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ffc000"/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</a:rPr>
              <a:t>92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microsoft.com/office/2007/relationships/hdphoto" Target="../media/hdphoto1.wdp"/><Relationship Id="rId3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5" name="Groupe 3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46" name="Rectangle 4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7" name="ZoneTexte 5"/>
            <p:cNvSpPr/>
            <p:nvPr/>
          </p:nvSpPr>
          <p:spPr>
            <a:xfrm>
              <a:off x="2063880" y="3009960"/>
              <a:ext cx="5207400" cy="19785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endParaRPr b="0" lang="fr-FR" sz="2800" spc="-1" strike="noStrike"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b="1" lang="fr-FR" sz="3200" spc="-1" strike="noStrike">
                  <a:solidFill>
                    <a:srgbClr val="ffffff"/>
                  </a:solidFill>
                  <a:latin typeface="Calibri"/>
                </a:rPr>
                <a:t>Je sais reproduire une figure complexe à main levée.</a:t>
              </a:r>
              <a:endParaRPr b="0" lang="fr-FR" sz="3200" spc="-1" strike="noStrike">
                <a:latin typeface="Arial"/>
              </a:endParaRPr>
            </a:p>
          </p:txBody>
        </p:sp>
        <p:pic>
          <p:nvPicPr>
            <p:cNvPr id="48" name="Image 6" descr=""/>
            <p:cNvPicPr/>
            <p:nvPr/>
          </p:nvPicPr>
          <p:blipFill>
            <a:blip r:embed="rId1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 34" descr=""/>
          <p:cNvPicPr/>
          <p:nvPr/>
        </p:nvPicPr>
        <p:blipFill>
          <a:blip r:embed="rId1">
            <a:grayscl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305360" y="1486080"/>
            <a:ext cx="6229440" cy="6857640"/>
          </a:xfrm>
          <a:prstGeom prst="rect">
            <a:avLst/>
          </a:prstGeom>
          <a:ln w="0">
            <a:noFill/>
          </a:ln>
        </p:spPr>
      </p:pic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3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Reproduis dans ton cahier la figure suivante.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52" name="Connecteur droit 3"/>
          <p:cNvCxnSpPr/>
          <p:nvPr/>
        </p:nvCxnSpPr>
        <p:spPr>
          <a:xfrm>
            <a:off x="3743640" y="2534400"/>
            <a:ext cx="1421640" cy="36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</p:cxnSp>
      <p:cxnSp>
        <p:nvCxnSpPr>
          <p:cNvPr id="53" name="Connecteur droit 4"/>
          <p:cNvCxnSpPr/>
          <p:nvPr/>
        </p:nvCxnSpPr>
        <p:spPr>
          <a:xfrm>
            <a:off x="2322000" y="3955680"/>
            <a:ext cx="1422000" cy="36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</p:cxnSp>
      <p:cxnSp>
        <p:nvCxnSpPr>
          <p:cNvPr id="54" name="Connecteur droit 5"/>
          <p:cNvCxnSpPr/>
          <p:nvPr/>
        </p:nvCxnSpPr>
        <p:spPr>
          <a:xfrm>
            <a:off x="2322000" y="4896720"/>
            <a:ext cx="2843280" cy="36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</p:cxnSp>
      <p:cxnSp>
        <p:nvCxnSpPr>
          <p:cNvPr id="55" name="Connecteur droit 8"/>
          <p:cNvCxnSpPr/>
          <p:nvPr/>
        </p:nvCxnSpPr>
        <p:spPr>
          <a:xfrm>
            <a:off x="3743640" y="2534400"/>
            <a:ext cx="360" cy="143784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</p:cxnSp>
      <p:cxnSp>
        <p:nvCxnSpPr>
          <p:cNvPr id="56" name="Connecteur droit 13"/>
          <p:cNvCxnSpPr/>
          <p:nvPr/>
        </p:nvCxnSpPr>
        <p:spPr>
          <a:xfrm>
            <a:off x="5164920" y="2518560"/>
            <a:ext cx="360" cy="237852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</p:cxnSp>
      <p:cxnSp>
        <p:nvCxnSpPr>
          <p:cNvPr id="57" name="Connecteur droit 14"/>
          <p:cNvCxnSpPr/>
          <p:nvPr/>
        </p:nvCxnSpPr>
        <p:spPr>
          <a:xfrm>
            <a:off x="2343960" y="3934800"/>
            <a:ext cx="360" cy="98028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</p:cxnSp>
      <p:sp>
        <p:nvSpPr>
          <p:cNvPr id="58" name="ZoneTexte 2"/>
          <p:cNvSpPr/>
          <p:nvPr/>
        </p:nvSpPr>
        <p:spPr>
          <a:xfrm>
            <a:off x="1305360" y="5006880"/>
            <a:ext cx="57852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b0f0"/>
                </a:solidFill>
                <a:latin typeface="Calibri"/>
              </a:rPr>
              <a:t>Quel est le périmètre de la figure ?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59" name="ZoneTexte 7"/>
          <p:cNvSpPr/>
          <p:nvPr/>
        </p:nvSpPr>
        <p:spPr>
          <a:xfrm>
            <a:off x="1305360" y="5484240"/>
            <a:ext cx="57852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b0f0"/>
                </a:solidFill>
                <a:latin typeface="Calibri"/>
              </a:rPr>
              <a:t>CM1 : Quelle est son aire ? </a:t>
            </a:r>
            <a:endParaRPr b="0" lang="fr-FR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Image 34" descr=""/>
          <p:cNvPicPr/>
          <p:nvPr/>
        </p:nvPicPr>
        <p:blipFill>
          <a:blip r:embed="rId1">
            <a:grayscl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254600" y="1207080"/>
            <a:ext cx="6229440" cy="6857640"/>
          </a:xfrm>
          <a:prstGeom prst="rect">
            <a:avLst/>
          </a:prstGeom>
          <a:ln w="0">
            <a:noFill/>
          </a:ln>
        </p:spPr>
      </p:pic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3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Reproduis dans ton cahier la figure suivante.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8321400" y="621072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63" name="Connecteur droit 3"/>
          <p:cNvCxnSpPr/>
          <p:nvPr/>
        </p:nvCxnSpPr>
        <p:spPr>
          <a:xfrm>
            <a:off x="3692520" y="2255040"/>
            <a:ext cx="1422000" cy="36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</p:cxnSp>
      <p:cxnSp>
        <p:nvCxnSpPr>
          <p:cNvPr id="64" name="Connecteur droit 4"/>
          <p:cNvCxnSpPr/>
          <p:nvPr/>
        </p:nvCxnSpPr>
        <p:spPr>
          <a:xfrm>
            <a:off x="2271240" y="3676320"/>
            <a:ext cx="1421640" cy="36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</p:cxnSp>
      <p:cxnSp>
        <p:nvCxnSpPr>
          <p:cNvPr id="65" name="Connecteur droit 5"/>
          <p:cNvCxnSpPr/>
          <p:nvPr/>
        </p:nvCxnSpPr>
        <p:spPr>
          <a:xfrm>
            <a:off x="2271240" y="4617360"/>
            <a:ext cx="2843280" cy="36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</p:cxnSp>
      <p:cxnSp>
        <p:nvCxnSpPr>
          <p:cNvPr id="66" name="Connecteur droit 8"/>
          <p:cNvCxnSpPr/>
          <p:nvPr/>
        </p:nvCxnSpPr>
        <p:spPr>
          <a:xfrm>
            <a:off x="3692520" y="2255040"/>
            <a:ext cx="360" cy="143784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</p:cxnSp>
      <p:cxnSp>
        <p:nvCxnSpPr>
          <p:cNvPr id="67" name="Connecteur droit 13"/>
          <p:cNvCxnSpPr/>
          <p:nvPr/>
        </p:nvCxnSpPr>
        <p:spPr>
          <a:xfrm>
            <a:off x="5114160" y="2239200"/>
            <a:ext cx="360" cy="237852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</p:cxnSp>
      <p:cxnSp>
        <p:nvCxnSpPr>
          <p:cNvPr id="68" name="Connecteur droit 14"/>
          <p:cNvCxnSpPr/>
          <p:nvPr/>
        </p:nvCxnSpPr>
        <p:spPr>
          <a:xfrm>
            <a:off x="2293200" y="3655440"/>
            <a:ext cx="360" cy="98028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</p:cxnSp>
      <p:sp>
        <p:nvSpPr>
          <p:cNvPr id="69" name="ZoneTexte 2"/>
          <p:cNvSpPr/>
          <p:nvPr/>
        </p:nvSpPr>
        <p:spPr>
          <a:xfrm>
            <a:off x="1884240" y="3867840"/>
            <a:ext cx="3870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b0f0"/>
                </a:solidFill>
                <a:latin typeface="Calibri"/>
              </a:rPr>
              <a:t>2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70" name="ZoneTexte 7"/>
          <p:cNvSpPr/>
          <p:nvPr/>
        </p:nvSpPr>
        <p:spPr>
          <a:xfrm>
            <a:off x="2788560" y="3227040"/>
            <a:ext cx="3870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b0f0"/>
                </a:solidFill>
                <a:latin typeface="Calibri"/>
              </a:rPr>
              <a:t>3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71" name="ZoneTexte 9"/>
          <p:cNvSpPr/>
          <p:nvPr/>
        </p:nvSpPr>
        <p:spPr>
          <a:xfrm>
            <a:off x="3333960" y="2622600"/>
            <a:ext cx="3870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b0f0"/>
                </a:solidFill>
                <a:latin typeface="Calibri"/>
              </a:rPr>
              <a:t>3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72" name="ZoneTexte 10"/>
          <p:cNvSpPr/>
          <p:nvPr/>
        </p:nvSpPr>
        <p:spPr>
          <a:xfrm>
            <a:off x="4244040" y="1843560"/>
            <a:ext cx="3870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b0f0"/>
                </a:solidFill>
                <a:latin typeface="Calibri"/>
              </a:rPr>
              <a:t>3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73" name="ZoneTexte 11"/>
          <p:cNvSpPr/>
          <p:nvPr/>
        </p:nvSpPr>
        <p:spPr>
          <a:xfrm>
            <a:off x="5113080" y="3253320"/>
            <a:ext cx="3870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b0f0"/>
                </a:solidFill>
                <a:latin typeface="Calibri"/>
              </a:rPr>
              <a:t>5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74" name="ZoneTexte 12"/>
          <p:cNvSpPr/>
          <p:nvPr/>
        </p:nvSpPr>
        <p:spPr>
          <a:xfrm>
            <a:off x="3527280" y="4561560"/>
            <a:ext cx="3870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b0f0"/>
                </a:solidFill>
                <a:latin typeface="Calibri"/>
              </a:rPr>
              <a:t>6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75" name="ZoneTexte 15"/>
          <p:cNvSpPr/>
          <p:nvPr/>
        </p:nvSpPr>
        <p:spPr>
          <a:xfrm>
            <a:off x="1444320" y="5173560"/>
            <a:ext cx="573012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b0f0"/>
                </a:solidFill>
                <a:latin typeface="Calibri"/>
              </a:rPr>
              <a:t>2+3+3+3+5+6 = 22 carreaux 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76" name="ZoneTexte 16"/>
          <p:cNvSpPr/>
          <p:nvPr/>
        </p:nvSpPr>
        <p:spPr>
          <a:xfrm>
            <a:off x="1254600" y="4727520"/>
            <a:ext cx="57852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b0f0"/>
                </a:solidFill>
                <a:latin typeface="Calibri"/>
              </a:rPr>
              <a:t>Quel est le périmètre de la figure ?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77" name="ZoneTexte 17"/>
          <p:cNvSpPr/>
          <p:nvPr/>
        </p:nvSpPr>
        <p:spPr>
          <a:xfrm>
            <a:off x="1254600" y="5682960"/>
            <a:ext cx="57852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b0f0"/>
                </a:solidFill>
                <a:latin typeface="Calibri"/>
              </a:rPr>
              <a:t>Quelle est son aire ? 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78" name="Rectangle 19"/>
          <p:cNvSpPr/>
          <p:nvPr/>
        </p:nvSpPr>
        <p:spPr>
          <a:xfrm>
            <a:off x="2293200" y="3676320"/>
            <a:ext cx="2792520" cy="91440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9" name="ZoneTexte 21"/>
          <p:cNvSpPr/>
          <p:nvPr/>
        </p:nvSpPr>
        <p:spPr>
          <a:xfrm>
            <a:off x="1453320" y="6081480"/>
            <a:ext cx="200736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b0f0"/>
                </a:solidFill>
                <a:latin typeface="Calibri"/>
              </a:rPr>
              <a:t>12 carreaux 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80" name="Rectangle 22"/>
          <p:cNvSpPr/>
          <p:nvPr/>
        </p:nvSpPr>
        <p:spPr>
          <a:xfrm>
            <a:off x="3732120" y="2228400"/>
            <a:ext cx="1353600" cy="142164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1" name="ZoneTexte 23"/>
          <p:cNvSpPr/>
          <p:nvPr/>
        </p:nvSpPr>
        <p:spPr>
          <a:xfrm>
            <a:off x="3232080" y="6081480"/>
            <a:ext cx="53398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b0f0"/>
                </a:solidFill>
                <a:latin typeface="Calibri"/>
              </a:rPr>
              <a:t>+ 9 carreaux = 21 carreaux</a:t>
            </a:r>
            <a:endParaRPr b="0" lang="fr-F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Application>LibreOffice/7.4.1.2$Windows_X86_64 LibreOffice_project/3c58a8f3a960df8bc8fd77b461821e42c061c5f0</Application>
  <AppVersion>15.0000</AppVersion>
  <Words>70</Words>
  <Paragraphs>17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2026-03-25T14:48:44Z</dcterms:modified>
  <cp:revision>80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3</vt:i4>
  </property>
</Properties>
</file>