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wmf" ContentType="image/x-wmf"/>
  <Override PartName="/ppt/media/image6.png" ContentType="image/png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_rels/slideLayout3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sldIdLst>
    <p:sldId id="256" r:id="rId5"/>
    <p:sldId id="257" r:id="rId6"/>
    <p:sldId id="258" r:id="rId7"/>
    <p:sldId id="259" r:id="rId8"/>
    <p:sldId id="260" r:id="rId9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9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4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5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6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7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8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1440" cy="685944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05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8880" cy="32328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95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8360" cy="3232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040" cy="35856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1440" cy="685944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805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934400" y="0"/>
            <a:ext cx="1208880" cy="32328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95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8360" cy="3232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040" cy="35856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" name="Connecteur droit 7"/>
          <p:cNvCxnSpPr/>
          <p:nvPr/>
        </p:nvCxnSpPr>
        <p:spPr>
          <a:xfrm flipV="1">
            <a:off x="0" y="0"/>
            <a:ext cx="1440" cy="685944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87" name="ZoneTexte 8"/>
          <p:cNvSpPr/>
          <p:nvPr/>
        </p:nvSpPr>
        <p:spPr>
          <a:xfrm>
            <a:off x="39240" y="346320"/>
            <a:ext cx="84805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88" name="Rectangle 9"/>
          <p:cNvSpPr/>
          <p:nvPr/>
        </p:nvSpPr>
        <p:spPr>
          <a:xfrm>
            <a:off x="7934400" y="0"/>
            <a:ext cx="1208880" cy="32328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95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89" name="Rectangle 10"/>
          <p:cNvSpPr/>
          <p:nvPr/>
        </p:nvSpPr>
        <p:spPr>
          <a:xfrm>
            <a:off x="39240" y="0"/>
            <a:ext cx="7848360" cy="3232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90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040" cy="358560"/>
          </a:xfrm>
          <a:prstGeom prst="rect">
            <a:avLst/>
          </a:prstGeom>
          <a:ln w="0">
            <a:noFill/>
          </a:ln>
        </p:spPr>
      </p:pic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440" cy="540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3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grpSp>
        <p:nvGrpSpPr>
          <p:cNvPr id="131" name="Groupe 4"/>
          <p:cNvGrpSpPr/>
          <p:nvPr/>
        </p:nvGrpSpPr>
        <p:grpSpPr>
          <a:xfrm>
            <a:off x="0" y="317880"/>
            <a:ext cx="9142560" cy="6526440"/>
            <a:chOff x="0" y="317880"/>
            <a:chExt cx="9142560" cy="6526440"/>
          </a:xfrm>
        </p:grpSpPr>
        <p:sp>
          <p:nvSpPr>
            <p:cNvPr id="132" name="Rectangle 5"/>
            <p:cNvSpPr/>
            <p:nvPr/>
          </p:nvSpPr>
          <p:spPr>
            <a:xfrm>
              <a:off x="0" y="317880"/>
              <a:ext cx="9142560" cy="652644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33" name="ZoneTexte 6"/>
            <p:cNvSpPr/>
            <p:nvPr/>
          </p:nvSpPr>
          <p:spPr>
            <a:xfrm>
              <a:off x="987120" y="2997720"/>
              <a:ext cx="7383600" cy="1491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408240"/>
                </a:tabLst>
              </a:pPr>
              <a:endParaRPr b="0" lang="fr-FR" sz="2800" spc="-1" strike="noStrike">
                <a:latin typeface="Arial"/>
              </a:endParaRPr>
            </a:p>
            <a:p>
              <a:pPr marL="457200" indent="-457200">
                <a:lnSpc>
                  <a:spcPct val="100000"/>
                </a:lnSpc>
                <a:buClr>
                  <a:srgbClr val="ffffff"/>
                </a:buClr>
                <a:buFont typeface="Wingdings" charset="2"/>
                <a:buChar char=""/>
                <a:tabLst>
                  <a:tab algn="l" pos="408240"/>
                </a:tabLst>
              </a:pPr>
              <a:r>
                <a:rPr b="1" lang="fr-FR" sz="3200" spc="-1" strike="noStrike">
                  <a:solidFill>
                    <a:srgbClr val="ffffff"/>
                  </a:solidFill>
                  <a:latin typeface="Calibri"/>
                  <a:ea typeface="DejaVu Sans"/>
                </a:rPr>
                <a:t>Je résous des problèmes additifs et multiplicatifs.</a:t>
              </a:r>
              <a:endParaRPr b="0" lang="fr-FR" sz="3200" spc="-1" strike="noStrike">
                <a:latin typeface="Arial"/>
              </a:endParaRPr>
            </a:p>
          </p:txBody>
        </p:sp>
        <p:pic>
          <p:nvPicPr>
            <p:cNvPr id="134" name="Image 7" descr=""/>
            <p:cNvPicPr/>
            <p:nvPr/>
          </p:nvPicPr>
          <p:blipFill>
            <a:blip r:embed="rId1"/>
            <a:stretch/>
          </p:blipFill>
          <p:spPr>
            <a:xfrm>
              <a:off x="3654360" y="558720"/>
              <a:ext cx="1833840" cy="1264680"/>
            </a:xfrm>
            <a:prstGeom prst="rect">
              <a:avLst/>
            </a:prstGeom>
            <a:ln w="0">
              <a:noFill/>
            </a:ln>
          </p:spPr>
        </p:pic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5658840" cy="758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0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Cherchez la solution au problème.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36" name="ZoneTexte 2"/>
          <p:cNvSpPr/>
          <p:nvPr/>
        </p:nvSpPr>
        <p:spPr>
          <a:xfrm>
            <a:off x="180000" y="996480"/>
            <a:ext cx="8838000" cy="2284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tabLst>
                <a:tab algn="l" pos="40824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Dans la cantine, il y a 5 tables avec 8 places chacune et deux tables de 12 places.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  <a:p>
            <a:pPr algn="ctr">
              <a:tabLst>
                <a:tab algn="l" pos="408240"/>
              </a:tabLst>
            </a:pP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  <a:p>
            <a:pPr algn="ctr">
              <a:tabLst>
                <a:tab algn="l" pos="408240"/>
              </a:tabLst>
            </a:pP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Combien de places y a-t-il au total ?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</p:txBody>
      </p:sp>
      <p:sp>
        <p:nvSpPr>
          <p:cNvPr id="13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38" name=""/>
          <p:cNvSpPr/>
          <p:nvPr/>
        </p:nvSpPr>
        <p:spPr>
          <a:xfrm>
            <a:off x="7889040" y="36000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5440" cy="758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140" name="Image 1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4600" cy="970560"/>
          </a:xfrm>
          <a:prstGeom prst="rect">
            <a:avLst/>
          </a:prstGeom>
          <a:ln w="0">
            <a:noFill/>
          </a:ln>
        </p:spPr>
      </p:pic>
      <p:sp>
        <p:nvSpPr>
          <p:cNvPr id="141" name="Rectangle : coins arrondis 1"/>
          <p:cNvSpPr/>
          <p:nvPr/>
        </p:nvSpPr>
        <p:spPr>
          <a:xfrm>
            <a:off x="368280" y="137700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2" name="Rectangle : coins arrondis 2"/>
          <p:cNvSpPr/>
          <p:nvPr/>
        </p:nvSpPr>
        <p:spPr>
          <a:xfrm>
            <a:off x="368280" y="278100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3" name="Rectangle : coins arrondis 3"/>
          <p:cNvSpPr/>
          <p:nvPr/>
        </p:nvSpPr>
        <p:spPr>
          <a:xfrm>
            <a:off x="368280" y="418464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4" name="Rectangle : coins arrondis 4"/>
          <p:cNvSpPr/>
          <p:nvPr/>
        </p:nvSpPr>
        <p:spPr>
          <a:xfrm>
            <a:off x="368280" y="558864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5" name="ZoneTexte 3"/>
          <p:cNvSpPr/>
          <p:nvPr/>
        </p:nvSpPr>
        <p:spPr>
          <a:xfrm>
            <a:off x="3402000" y="1064520"/>
            <a:ext cx="575172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le nombre de places.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46" name="ZoneTexte 4"/>
          <p:cNvSpPr/>
          <p:nvPr/>
        </p:nvSpPr>
        <p:spPr>
          <a:xfrm>
            <a:off x="3287880" y="5637600"/>
            <a:ext cx="586584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28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Au total, il y a 64 places.</a:t>
            </a:r>
            <a:endParaRPr b="0" lang="fr-FR" sz="2800" spc="-1" strike="noStrike">
              <a:latin typeface="Arial"/>
            </a:endParaRPr>
          </a:p>
        </p:txBody>
      </p:sp>
      <p:pic>
        <p:nvPicPr>
          <p:cNvPr id="147" name="Image 3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8040" cy="970560"/>
          </a:xfrm>
          <a:prstGeom prst="rect">
            <a:avLst/>
          </a:prstGeom>
          <a:ln w="0">
            <a:noFill/>
          </a:ln>
        </p:spPr>
      </p:pic>
      <p:pic>
        <p:nvPicPr>
          <p:cNvPr id="148" name="Image 4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1720" cy="1103760"/>
          </a:xfrm>
          <a:prstGeom prst="rect">
            <a:avLst/>
          </a:prstGeom>
          <a:ln w="0">
            <a:noFill/>
          </a:ln>
        </p:spPr>
      </p:pic>
      <p:sp>
        <p:nvSpPr>
          <p:cNvPr id="149" name="ZoneTexte 10"/>
          <p:cNvSpPr/>
          <p:nvPr/>
        </p:nvSpPr>
        <p:spPr>
          <a:xfrm>
            <a:off x="3600000" y="3960000"/>
            <a:ext cx="271620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8 × 5 = 40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150" name="Image 5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1880" cy="970560"/>
          </a:xfrm>
          <a:prstGeom prst="rect">
            <a:avLst/>
          </a:prstGeom>
          <a:ln w="0">
            <a:noFill/>
          </a:ln>
        </p:spPr>
      </p:pic>
      <p:sp>
        <p:nvSpPr>
          <p:cNvPr id="15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52" name="ZoneTexte 12"/>
          <p:cNvSpPr/>
          <p:nvPr/>
        </p:nvSpPr>
        <p:spPr>
          <a:xfrm>
            <a:off x="3417120" y="2520000"/>
            <a:ext cx="252288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3" name=""/>
          <p:cNvSpPr/>
          <p:nvPr/>
        </p:nvSpPr>
        <p:spPr>
          <a:xfrm>
            <a:off x="7888320" y="33156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4" name="Rectangle 4"/>
          <p:cNvSpPr/>
          <p:nvPr/>
        </p:nvSpPr>
        <p:spPr>
          <a:xfrm>
            <a:off x="5940000" y="2340000"/>
            <a:ext cx="2880000" cy="36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55" name="Rectangle 8"/>
          <p:cNvSpPr/>
          <p:nvPr/>
        </p:nvSpPr>
        <p:spPr>
          <a:xfrm>
            <a:off x="5940000" y="2700000"/>
            <a:ext cx="576000" cy="36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r>
              <a:rPr b="0" lang="fr-FR" sz="1800" spc="-1" strike="noStrike">
                <a:latin typeface="Arial"/>
              </a:rPr>
              <a:t>  </a:t>
            </a:r>
            <a:r>
              <a:rPr b="0" lang="fr-FR" sz="1800" spc="-1" strike="noStrike">
                <a:latin typeface="Arial"/>
              </a:rPr>
              <a:t>8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56" name="Rectangle 10"/>
          <p:cNvSpPr/>
          <p:nvPr/>
        </p:nvSpPr>
        <p:spPr>
          <a:xfrm>
            <a:off x="6516000" y="2700000"/>
            <a:ext cx="576000" cy="36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r>
              <a:rPr b="0" lang="fr-FR" sz="1800" spc="-1" strike="noStrike">
                <a:latin typeface="Arial"/>
              </a:rPr>
              <a:t>  </a:t>
            </a:r>
            <a:r>
              <a:rPr b="0" lang="fr-FR" sz="1800" spc="-1" strike="noStrike">
                <a:latin typeface="Arial"/>
              </a:rPr>
              <a:t>8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57" name="Rectangle 11"/>
          <p:cNvSpPr/>
          <p:nvPr/>
        </p:nvSpPr>
        <p:spPr>
          <a:xfrm>
            <a:off x="7092000" y="2700000"/>
            <a:ext cx="576000" cy="36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r>
              <a:rPr b="0" lang="fr-FR" sz="1800" spc="-1" strike="noStrike">
                <a:latin typeface="Arial"/>
              </a:rPr>
              <a:t>  </a:t>
            </a:r>
            <a:r>
              <a:rPr b="0" lang="fr-FR" sz="1800" spc="-1" strike="noStrike">
                <a:latin typeface="Arial"/>
              </a:rPr>
              <a:t>8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58" name="Rectangle 12"/>
          <p:cNvSpPr/>
          <p:nvPr/>
        </p:nvSpPr>
        <p:spPr>
          <a:xfrm>
            <a:off x="7668000" y="2700000"/>
            <a:ext cx="576000" cy="36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r>
              <a:rPr b="0" lang="fr-FR" sz="1800" spc="-1" strike="noStrike">
                <a:latin typeface="Arial"/>
              </a:rPr>
              <a:t>  </a:t>
            </a:r>
            <a:r>
              <a:rPr b="0" lang="fr-FR" sz="1800" spc="-1" strike="noStrike">
                <a:latin typeface="Arial"/>
              </a:rPr>
              <a:t>8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59" name="Rectangle 13"/>
          <p:cNvSpPr/>
          <p:nvPr/>
        </p:nvSpPr>
        <p:spPr>
          <a:xfrm>
            <a:off x="8244000" y="2700000"/>
            <a:ext cx="576000" cy="36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r>
              <a:rPr b="0" lang="fr-FR" sz="1800" spc="-1" strike="noStrike">
                <a:latin typeface="Arial"/>
              </a:rPr>
              <a:t>  </a:t>
            </a:r>
            <a:r>
              <a:rPr b="0" lang="fr-FR" sz="1800" spc="-1" strike="noStrike">
                <a:latin typeface="Arial"/>
              </a:rPr>
              <a:t>8</a:t>
            </a:r>
            <a:endParaRPr b="0" lang="fr-FR" sz="1800" spc="-1" strike="noStrike">
              <a:latin typeface="Arial"/>
            </a:endParaRPr>
          </a:p>
        </p:txBody>
      </p:sp>
      <p:grpSp>
        <p:nvGrpSpPr>
          <p:cNvPr id="160" name=""/>
          <p:cNvGrpSpPr/>
          <p:nvPr/>
        </p:nvGrpSpPr>
        <p:grpSpPr>
          <a:xfrm>
            <a:off x="5940000" y="3240000"/>
            <a:ext cx="2880000" cy="720000"/>
            <a:chOff x="5940000" y="3240000"/>
            <a:chExt cx="2880000" cy="720000"/>
          </a:xfrm>
        </p:grpSpPr>
        <p:sp>
          <p:nvSpPr>
            <p:cNvPr id="161" name="Rectangle 1"/>
            <p:cNvSpPr/>
            <p:nvPr/>
          </p:nvSpPr>
          <p:spPr>
            <a:xfrm>
              <a:off x="5940000" y="3240000"/>
              <a:ext cx="2873520" cy="34992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408240"/>
                </a:tabLst>
              </a:pPr>
              <a:r>
                <a:rPr b="1" lang="fr-FR" sz="16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?</a:t>
              </a:r>
              <a:endParaRPr b="0" lang="fr-FR" sz="1600" spc="-1" strike="noStrike">
                <a:latin typeface="Arial"/>
              </a:endParaRPr>
            </a:p>
          </p:txBody>
        </p:sp>
        <p:sp>
          <p:nvSpPr>
            <p:cNvPr id="162" name="Rectangle 2"/>
            <p:cNvSpPr/>
            <p:nvPr/>
          </p:nvSpPr>
          <p:spPr>
            <a:xfrm>
              <a:off x="5940000" y="3600000"/>
              <a:ext cx="14400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r>
                <a:rPr b="0" lang="fr-FR" sz="1800" spc="-1" strike="noStrike">
                  <a:latin typeface="Arial"/>
                </a:rPr>
                <a:t>        </a:t>
              </a:r>
              <a:r>
                <a:rPr b="0" lang="fr-FR" sz="1800" spc="-1" strike="noStrike">
                  <a:latin typeface="Arial"/>
                </a:rPr>
                <a:t>12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163" name="Rectangle 3"/>
            <p:cNvSpPr/>
            <p:nvPr/>
          </p:nvSpPr>
          <p:spPr>
            <a:xfrm>
              <a:off x="7380000" y="3600000"/>
              <a:ext cx="14400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r>
                <a:rPr b="0" lang="fr-FR" sz="1800" spc="-1" strike="noStrike">
                  <a:latin typeface="Arial"/>
                </a:rPr>
                <a:t>        </a:t>
              </a:r>
              <a:r>
                <a:rPr b="0" lang="fr-FR" sz="1800" spc="-1" strike="noStrike">
                  <a:latin typeface="Arial"/>
                </a:rPr>
                <a:t>12</a:t>
              </a:r>
              <a:endParaRPr b="0" lang="fr-FR" sz="1800" spc="-1" strike="noStrike">
                <a:latin typeface="Arial"/>
              </a:endParaRPr>
            </a:p>
          </p:txBody>
        </p:sp>
      </p:grpSp>
      <p:sp>
        <p:nvSpPr>
          <p:cNvPr id="164" name="ZoneTexte 1"/>
          <p:cNvSpPr/>
          <p:nvPr/>
        </p:nvSpPr>
        <p:spPr>
          <a:xfrm>
            <a:off x="3600000" y="4500000"/>
            <a:ext cx="271620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12 × 2 = 24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65" name="ZoneTexte 7"/>
          <p:cNvSpPr/>
          <p:nvPr/>
        </p:nvSpPr>
        <p:spPr>
          <a:xfrm>
            <a:off x="3600000" y="5040000"/>
            <a:ext cx="271620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40 + 24 = 64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" dur="500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5658840" cy="758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0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Cherchez la solution au problème.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67" name="ZoneTexte 5"/>
          <p:cNvSpPr/>
          <p:nvPr/>
        </p:nvSpPr>
        <p:spPr>
          <a:xfrm>
            <a:off x="180000" y="996480"/>
            <a:ext cx="8838000" cy="28328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J’ai mélangé 3 paquets de 25 graines, puis j’ai planté 19 graines dans un pot et 10 dans un autre. </a:t>
            </a:r>
            <a:endParaRPr b="0" lang="fr-FR" sz="3600" spc="-1" strike="noStrike">
              <a:latin typeface="Arial"/>
            </a:endParaRPr>
          </a:p>
          <a:p>
            <a:pPr>
              <a:lnSpc>
                <a:spcPct val="100000"/>
              </a:lnSpc>
              <a:tabLst>
                <a:tab algn="l" pos="408240"/>
              </a:tabLst>
            </a:pPr>
            <a:endParaRPr b="0" lang="fr-FR" sz="3600" spc="-1" strike="noStrike">
              <a:latin typeface="Arial"/>
            </a:endParaRPr>
          </a:p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Combien de graines reste-t-il ?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6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69" name=""/>
          <p:cNvSpPr/>
          <p:nvPr/>
        </p:nvSpPr>
        <p:spPr>
          <a:xfrm>
            <a:off x="7889040" y="36000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5440" cy="758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171" name="Image 9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4600" cy="970560"/>
          </a:xfrm>
          <a:prstGeom prst="rect">
            <a:avLst/>
          </a:prstGeom>
          <a:ln w="0">
            <a:noFill/>
          </a:ln>
        </p:spPr>
      </p:pic>
      <p:sp>
        <p:nvSpPr>
          <p:cNvPr id="172" name="Rectangle : coins arrondis 9"/>
          <p:cNvSpPr/>
          <p:nvPr/>
        </p:nvSpPr>
        <p:spPr>
          <a:xfrm>
            <a:off x="368280" y="137700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3" name="Rectangle : coins arrondis 10"/>
          <p:cNvSpPr/>
          <p:nvPr/>
        </p:nvSpPr>
        <p:spPr>
          <a:xfrm>
            <a:off x="368280" y="278100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4" name="Rectangle : coins arrondis 11"/>
          <p:cNvSpPr/>
          <p:nvPr/>
        </p:nvSpPr>
        <p:spPr>
          <a:xfrm>
            <a:off x="368280" y="418464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5" name="Rectangle : coins arrondis 12"/>
          <p:cNvSpPr/>
          <p:nvPr/>
        </p:nvSpPr>
        <p:spPr>
          <a:xfrm>
            <a:off x="368280" y="558864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6" name="ZoneTexte 8"/>
          <p:cNvSpPr/>
          <p:nvPr/>
        </p:nvSpPr>
        <p:spPr>
          <a:xfrm>
            <a:off x="3402000" y="1064520"/>
            <a:ext cx="575172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le nombre restant de graines.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7" name="ZoneTexte 9"/>
          <p:cNvSpPr/>
          <p:nvPr/>
        </p:nvSpPr>
        <p:spPr>
          <a:xfrm>
            <a:off x="3287880" y="5637600"/>
            <a:ext cx="373212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28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Il reste 46 graines.</a:t>
            </a:r>
            <a:endParaRPr b="0" lang="fr-FR" sz="2800" spc="-1" strike="noStrike">
              <a:latin typeface="Arial"/>
            </a:endParaRPr>
          </a:p>
        </p:txBody>
      </p:sp>
      <p:pic>
        <p:nvPicPr>
          <p:cNvPr id="178" name="Image 10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8040" cy="970560"/>
          </a:xfrm>
          <a:prstGeom prst="rect">
            <a:avLst/>
          </a:prstGeom>
          <a:ln w="0">
            <a:noFill/>
          </a:ln>
        </p:spPr>
      </p:pic>
      <p:pic>
        <p:nvPicPr>
          <p:cNvPr id="179" name="Image 11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1720" cy="1103760"/>
          </a:xfrm>
          <a:prstGeom prst="rect">
            <a:avLst/>
          </a:prstGeom>
          <a:ln w="0">
            <a:noFill/>
          </a:ln>
        </p:spPr>
      </p:pic>
      <p:sp>
        <p:nvSpPr>
          <p:cNvPr id="180" name="ZoneTexte 11"/>
          <p:cNvSpPr/>
          <p:nvPr/>
        </p:nvSpPr>
        <p:spPr>
          <a:xfrm>
            <a:off x="3365640" y="4140000"/>
            <a:ext cx="365436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25 </a:t>
            </a: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× 3 = 75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181" name="Image 12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1880" cy="970560"/>
          </a:xfrm>
          <a:prstGeom prst="rect">
            <a:avLst/>
          </a:prstGeom>
          <a:ln w="0">
            <a:noFill/>
          </a:ln>
        </p:spPr>
      </p:pic>
      <p:sp>
        <p:nvSpPr>
          <p:cNvPr id="18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83" name="ZoneTexte 13"/>
          <p:cNvSpPr/>
          <p:nvPr/>
        </p:nvSpPr>
        <p:spPr>
          <a:xfrm>
            <a:off x="3417120" y="2634480"/>
            <a:ext cx="548352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84" name=""/>
          <p:cNvSpPr/>
          <p:nvPr/>
        </p:nvSpPr>
        <p:spPr>
          <a:xfrm>
            <a:off x="7888320" y="33156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grpSp>
        <p:nvGrpSpPr>
          <p:cNvPr id="185" name=""/>
          <p:cNvGrpSpPr/>
          <p:nvPr/>
        </p:nvGrpSpPr>
        <p:grpSpPr>
          <a:xfrm>
            <a:off x="5938560" y="2350080"/>
            <a:ext cx="2873520" cy="709920"/>
            <a:chOff x="5938560" y="2350080"/>
            <a:chExt cx="2873520" cy="709920"/>
          </a:xfrm>
        </p:grpSpPr>
        <p:sp>
          <p:nvSpPr>
            <p:cNvPr id="186" name="Rectangle 6"/>
            <p:cNvSpPr/>
            <p:nvPr/>
          </p:nvSpPr>
          <p:spPr>
            <a:xfrm>
              <a:off x="5938560" y="2350080"/>
              <a:ext cx="2873520" cy="34992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408240"/>
                </a:tabLst>
              </a:pPr>
              <a:r>
                <a:rPr b="1" lang="fr-FR" sz="16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?</a:t>
              </a:r>
              <a:endParaRPr b="0" lang="fr-FR" sz="1600" spc="-1" strike="noStrike">
                <a:latin typeface="Arial"/>
              </a:endParaRPr>
            </a:p>
          </p:txBody>
        </p:sp>
        <p:sp>
          <p:nvSpPr>
            <p:cNvPr id="187" name="Rectangle 7"/>
            <p:cNvSpPr/>
            <p:nvPr/>
          </p:nvSpPr>
          <p:spPr>
            <a:xfrm>
              <a:off x="5939280" y="2700000"/>
              <a:ext cx="9576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r>
                <a:rPr b="0" lang="fr-FR" sz="1800" spc="-1" strike="noStrike">
                  <a:latin typeface="Arial"/>
                </a:rPr>
                <a:t>    </a:t>
              </a:r>
              <a:r>
                <a:rPr b="0" lang="fr-FR" sz="1800" spc="-1" strike="noStrike">
                  <a:latin typeface="Arial"/>
                </a:rPr>
                <a:t>25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188" name="Rectangle 9"/>
            <p:cNvSpPr/>
            <p:nvPr/>
          </p:nvSpPr>
          <p:spPr>
            <a:xfrm>
              <a:off x="6896880" y="2700000"/>
              <a:ext cx="9576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r>
                <a:rPr b="0" lang="fr-FR" sz="1800" spc="-1" strike="noStrike">
                  <a:latin typeface="Arial"/>
                </a:rPr>
                <a:t>    </a:t>
              </a:r>
              <a:r>
                <a:rPr b="0" lang="fr-FR" sz="1800" spc="-1" strike="noStrike">
                  <a:latin typeface="Arial"/>
                </a:rPr>
                <a:t>25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189" name="Rectangle 14"/>
            <p:cNvSpPr/>
            <p:nvPr/>
          </p:nvSpPr>
          <p:spPr>
            <a:xfrm>
              <a:off x="7854480" y="2700000"/>
              <a:ext cx="9576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r>
                <a:rPr b="0" lang="fr-FR" sz="1800" spc="-1" strike="noStrike">
                  <a:latin typeface="Arial"/>
                </a:rPr>
                <a:t>    </a:t>
              </a:r>
              <a:r>
                <a:rPr b="0" lang="fr-FR" sz="1800" spc="-1" strike="noStrike">
                  <a:latin typeface="Arial"/>
                </a:rPr>
                <a:t>25</a:t>
              </a:r>
              <a:endParaRPr b="0" lang="fr-FR" sz="1800" spc="-1" strike="noStrike">
                <a:latin typeface="Arial"/>
              </a:endParaRPr>
            </a:p>
          </p:txBody>
        </p:sp>
      </p:grpSp>
      <p:grpSp>
        <p:nvGrpSpPr>
          <p:cNvPr id="190" name=""/>
          <p:cNvGrpSpPr/>
          <p:nvPr/>
        </p:nvGrpSpPr>
        <p:grpSpPr>
          <a:xfrm>
            <a:off x="5946480" y="3240000"/>
            <a:ext cx="2873520" cy="720000"/>
            <a:chOff x="5946480" y="3240000"/>
            <a:chExt cx="2873520" cy="720000"/>
          </a:xfrm>
        </p:grpSpPr>
        <p:sp>
          <p:nvSpPr>
            <p:cNvPr id="191" name="Rectangle 15"/>
            <p:cNvSpPr/>
            <p:nvPr/>
          </p:nvSpPr>
          <p:spPr>
            <a:xfrm>
              <a:off x="5946480" y="3240000"/>
              <a:ext cx="2873520" cy="34992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408240"/>
                </a:tabLst>
              </a:pPr>
              <a:r>
                <a:rPr b="1" lang="fr-FR" sz="16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75</a:t>
              </a:r>
              <a:endParaRPr b="0" lang="fr-FR" sz="1600" spc="-1" strike="noStrike">
                <a:latin typeface="Arial"/>
              </a:endParaRPr>
            </a:p>
          </p:txBody>
        </p:sp>
        <p:sp>
          <p:nvSpPr>
            <p:cNvPr id="192" name="Rectangle 16"/>
            <p:cNvSpPr/>
            <p:nvPr/>
          </p:nvSpPr>
          <p:spPr>
            <a:xfrm>
              <a:off x="5946480" y="3600000"/>
              <a:ext cx="9576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r>
                <a:rPr b="0" lang="fr-FR" sz="1800" spc="-1" strike="noStrike">
                  <a:latin typeface="Arial"/>
                </a:rPr>
                <a:t>    </a:t>
              </a:r>
              <a:r>
                <a:rPr b="0" lang="fr-FR" sz="1800" spc="-1" strike="noStrike">
                  <a:latin typeface="Arial"/>
                </a:rPr>
                <a:t>19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193" name="Rectangle 17"/>
            <p:cNvSpPr/>
            <p:nvPr/>
          </p:nvSpPr>
          <p:spPr>
            <a:xfrm>
              <a:off x="6904080" y="3600000"/>
              <a:ext cx="9576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r>
                <a:rPr b="0" lang="fr-FR" sz="1800" spc="-1" strike="noStrike">
                  <a:latin typeface="Arial"/>
                </a:rPr>
                <a:t>    </a:t>
              </a:r>
              <a:r>
                <a:rPr b="0" lang="fr-FR" sz="1800" spc="-1" strike="noStrike">
                  <a:latin typeface="Arial"/>
                </a:rPr>
                <a:t>10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194" name="Rectangle 18"/>
            <p:cNvSpPr/>
            <p:nvPr/>
          </p:nvSpPr>
          <p:spPr>
            <a:xfrm>
              <a:off x="7861680" y="3600000"/>
              <a:ext cx="957600" cy="36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r>
                <a:rPr b="0" lang="fr-FR" sz="1800" spc="-1" strike="noStrike">
                  <a:latin typeface="Arial"/>
                </a:rPr>
                <a:t>     </a:t>
              </a:r>
              <a:r>
                <a:rPr b="0" lang="fr-FR" sz="1800" spc="-1" strike="noStrike">
                  <a:latin typeface="Arial"/>
                </a:rPr>
                <a:t>?</a:t>
              </a:r>
              <a:endParaRPr b="0" lang="fr-FR" sz="1800" spc="-1" strike="noStrike">
                <a:latin typeface="Arial"/>
              </a:endParaRPr>
            </a:p>
          </p:txBody>
        </p:sp>
      </p:grpSp>
      <p:sp>
        <p:nvSpPr>
          <p:cNvPr id="195" name="ZoneTexte 14"/>
          <p:cNvSpPr/>
          <p:nvPr/>
        </p:nvSpPr>
        <p:spPr>
          <a:xfrm>
            <a:off x="3365640" y="4717800"/>
            <a:ext cx="365436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75 – 19 – 10 = 46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52" dur="indefinite" restart="never" nodeType="tmRoot">
          <p:childTnLst>
            <p:seq>
              <p:cTn id="53" dur="indefinite" nodeType="mainSeq">
                <p:childTnLst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53</TotalTime>
  <Application>LibreOffice/7.4.1.2$Windows_X86_64 LibreOffice_project/3c58a8f3a960df8bc8fd77b461821e42c061c5f0</Application>
  <AppVersion>15.0000</AppVersion>
  <Words>180</Words>
  <Paragraphs>40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2026-03-28T14:38:01Z</dcterms:modified>
  <cp:revision>110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5</vt:i4>
  </property>
</Properties>
</file>