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87" r:id="rId2"/>
    <p:sldId id="288" r:id="rId3"/>
    <p:sldId id="289" r:id="rId4"/>
    <p:sldId id="290" r:id="rId5"/>
    <p:sldId id="279" r:id="rId6"/>
    <p:sldId id="291" r:id="rId7"/>
    <p:sldId id="292" r:id="rId8"/>
    <p:sldId id="28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497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948" y="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8E09438-BAB5-437A-A064-9A81B78EB6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E1EA34-4BE1-3845-0464-3A3CAF79B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909A8-1D83-44C7-8002-4E1C57B75E1E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CB1DD0-80BB-B274-B2D4-66F82F175D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492041-BAE1-B193-2F81-D8C3600152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55580-AAE3-4CD8-91BA-27B2D0F81D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89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0F58C-462D-42C9-8716-D13FECEC9A3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C3DB5-4DF7-4FC3-A87C-A5E4505A73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336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23574C7-E22B-9ED0-7852-99FB7D4EE940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0" cy="6858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7483BDB-2C3B-FB15-463E-6B442487923B}"/>
              </a:ext>
            </a:extLst>
          </p:cNvPr>
          <p:cNvSpPr txBox="1"/>
          <p:nvPr userDrawn="1"/>
        </p:nvSpPr>
        <p:spPr>
          <a:xfrm>
            <a:off x="39233" y="346141"/>
            <a:ext cx="8481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ym typeface="Webdings" panose="05030102010509060703" pitchFamily="18" charset="2"/>
              </a:rPr>
              <a:t></a:t>
            </a:r>
            <a:endParaRPr lang="fr-FR" sz="27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A77ACC-D714-08FF-86AF-BBA5C5C0F439}"/>
              </a:ext>
            </a:extLst>
          </p:cNvPr>
          <p:cNvSpPr/>
          <p:nvPr userDrawn="1"/>
        </p:nvSpPr>
        <p:spPr>
          <a:xfrm>
            <a:off x="7934345" y="0"/>
            <a:ext cx="1210281" cy="3245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dirty="0"/>
              <a:t>Séance </a:t>
            </a:r>
            <a:r>
              <a:rPr lang="fr-FR" sz="1600" dirty="0"/>
              <a:t>112</a:t>
            </a: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403BD2-C857-6900-EDA0-8142F6C370C4}"/>
              </a:ext>
            </a:extLst>
          </p:cNvPr>
          <p:cNvSpPr/>
          <p:nvPr userDrawn="1"/>
        </p:nvSpPr>
        <p:spPr>
          <a:xfrm>
            <a:off x="39233" y="0"/>
            <a:ext cx="7849941" cy="32459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BCF44B2-8714-DF34-C20D-41BF77BAD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736" y="367849"/>
            <a:ext cx="7886700" cy="541357"/>
          </a:xfrm>
        </p:spPr>
        <p:txBody>
          <a:bodyPr>
            <a:norm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340C58D-D296-2434-EB36-3CE0555C1B8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72152" y="6490150"/>
            <a:ext cx="771847" cy="367849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X/X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4D00AC-F13E-D544-50A4-89C41700C1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3" y="6497999"/>
            <a:ext cx="519622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5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70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87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97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26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468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214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58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93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36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146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550B3-70A2-480A-9951-923B30C49C2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83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EA30ED-C9D4-B004-83D8-3AAD517A5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1FC7D6-AFB6-53BA-211A-1EE0F0160B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278D3202-6DCC-FB1B-3011-AA4BB0BD89EE}"/>
              </a:ext>
            </a:extLst>
          </p:cNvPr>
          <p:cNvSpPr txBox="1">
            <a:spLocks/>
          </p:cNvSpPr>
          <p:nvPr/>
        </p:nvSpPr>
        <p:spPr>
          <a:xfrm>
            <a:off x="195309" y="1322773"/>
            <a:ext cx="8320041" cy="4854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1/8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1F8592-BC49-95C4-16D4-073867D3B591}"/>
              </a:ext>
            </a:extLst>
          </p:cNvPr>
          <p:cNvGrpSpPr/>
          <p:nvPr/>
        </p:nvGrpSpPr>
        <p:grpSpPr>
          <a:xfrm>
            <a:off x="0" y="330200"/>
            <a:ext cx="9144000" cy="6527800"/>
            <a:chOff x="0" y="330200"/>
            <a:chExt cx="9144000" cy="6527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8FD1E88-636F-A4E2-1DB5-B6D037ED852E}"/>
                </a:ext>
              </a:extLst>
            </p:cNvPr>
            <p:cNvSpPr/>
            <p:nvPr/>
          </p:nvSpPr>
          <p:spPr>
            <a:xfrm>
              <a:off x="0" y="330200"/>
              <a:ext cx="9144000" cy="65278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EE51EBF-C6BE-E021-A583-C220274EC1CC}"/>
                </a:ext>
              </a:extLst>
            </p:cNvPr>
            <p:cNvSpPr txBox="1"/>
            <p:nvPr/>
          </p:nvSpPr>
          <p:spPr>
            <a:xfrm>
              <a:off x="2063750" y="3009900"/>
              <a:ext cx="501650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sz="2800" b="1" dirty="0">
                <a:solidFill>
                  <a:schemeClr val="bg1"/>
                </a:solidFill>
              </a:endParaRPr>
            </a:p>
            <a:p>
              <a:pPr marL="457200" indent="-457200">
                <a:buFont typeface="Wingdings" panose="05000000000000000000" pitchFamily="2" charset="2"/>
                <a:buChar char="è"/>
              </a:pPr>
              <a:r>
                <a:rPr lang="fr-FR" sz="3200" b="1" dirty="0">
                  <a:solidFill>
                    <a:schemeClr val="bg1"/>
                  </a:solidFill>
                </a:rPr>
                <a:t>Je pose et j’effectue des opérations à trous. 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E9B650B-8BC0-B337-F581-8151A7940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4425" y="571176"/>
              <a:ext cx="1835150" cy="12661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6500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A79F4-A420-D62D-6775-A5BC437C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861" y="348218"/>
            <a:ext cx="7886700" cy="914525"/>
          </a:xfrm>
        </p:spPr>
        <p:txBody>
          <a:bodyPr>
            <a:normAutofit fontScale="90000"/>
          </a:bodyPr>
          <a:lstStyle/>
          <a:p>
            <a:r>
              <a:rPr lang="fr-FR" dirty="0"/>
              <a:t>Cherche le nombre qui manque pour que l’addition soit juste.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D13A170-2E0B-4015-1942-96F6E200B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2152" y="6490150"/>
            <a:ext cx="771847" cy="367849"/>
          </a:xfrm>
        </p:spPr>
        <p:txBody>
          <a:bodyPr/>
          <a:lstStyle/>
          <a:p>
            <a:r>
              <a:rPr lang="fr-FR" dirty="0"/>
              <a:t>2/2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02440D-AF43-CE44-9486-C29D6A88B59C}"/>
              </a:ext>
            </a:extLst>
          </p:cNvPr>
          <p:cNvSpPr/>
          <p:nvPr/>
        </p:nvSpPr>
        <p:spPr>
          <a:xfrm>
            <a:off x="3337332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6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ED4844-8D07-C3CC-DD73-EBA3FF801A27}"/>
              </a:ext>
            </a:extLst>
          </p:cNvPr>
          <p:cNvSpPr/>
          <p:nvPr/>
        </p:nvSpPr>
        <p:spPr>
          <a:xfrm>
            <a:off x="4083973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5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9F7098-9DA7-B555-4EF4-6A36B529C034}"/>
              </a:ext>
            </a:extLst>
          </p:cNvPr>
          <p:cNvSpPr/>
          <p:nvPr/>
        </p:nvSpPr>
        <p:spPr>
          <a:xfrm>
            <a:off x="3335304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…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360667-7CB6-8E06-2AC8-50BF1AEE8511}"/>
              </a:ext>
            </a:extLst>
          </p:cNvPr>
          <p:cNvSpPr/>
          <p:nvPr/>
        </p:nvSpPr>
        <p:spPr>
          <a:xfrm>
            <a:off x="4083973" y="28927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…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F7E34C-DFF7-32B8-C268-D84F54901E71}"/>
              </a:ext>
            </a:extLst>
          </p:cNvPr>
          <p:cNvSpPr/>
          <p:nvPr/>
        </p:nvSpPr>
        <p:spPr>
          <a:xfrm>
            <a:off x="2592054" y="2886598"/>
            <a:ext cx="720799" cy="759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+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42A46F8-9F05-9939-4241-12B148CB8018}"/>
              </a:ext>
            </a:extLst>
          </p:cNvPr>
          <p:cNvCxnSpPr/>
          <p:nvPr/>
        </p:nvCxnSpPr>
        <p:spPr>
          <a:xfrm>
            <a:off x="2587882" y="3645876"/>
            <a:ext cx="221689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8527CA0-6C54-CA64-6B6A-2D44167CCCC7}"/>
              </a:ext>
            </a:extLst>
          </p:cNvPr>
          <p:cNvSpPr/>
          <p:nvPr/>
        </p:nvSpPr>
        <p:spPr>
          <a:xfrm>
            <a:off x="3321390" y="36766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9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641210-BA25-5DE0-8813-ACE97BDFF9C2}"/>
              </a:ext>
            </a:extLst>
          </p:cNvPr>
          <p:cNvSpPr/>
          <p:nvPr/>
        </p:nvSpPr>
        <p:spPr>
          <a:xfrm>
            <a:off x="4083973" y="368259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1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027EF3-1684-3A06-F83A-1B49BFB2D0A0}"/>
              </a:ext>
            </a:extLst>
          </p:cNvPr>
          <p:cNvSpPr/>
          <p:nvPr/>
        </p:nvSpPr>
        <p:spPr>
          <a:xfrm>
            <a:off x="4064640" y="2013765"/>
            <a:ext cx="771120" cy="2477984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D91A4C7-B552-14AA-6705-A4E9F0E524A5}"/>
              </a:ext>
            </a:extLst>
          </p:cNvPr>
          <p:cNvSpPr/>
          <p:nvPr/>
        </p:nvSpPr>
        <p:spPr>
          <a:xfrm>
            <a:off x="5817130" y="2308481"/>
            <a:ext cx="2804356" cy="756000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5 + 6 = 11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F60020-B793-F0B2-C486-F610DCAF0A83}"/>
              </a:ext>
            </a:extLst>
          </p:cNvPr>
          <p:cNvSpPr/>
          <p:nvPr/>
        </p:nvSpPr>
        <p:spPr>
          <a:xfrm>
            <a:off x="4078342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6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65CBE7-00A3-0F8D-B3A0-9F26B4774D65}"/>
              </a:ext>
            </a:extLst>
          </p:cNvPr>
          <p:cNvSpPr txBox="1"/>
          <p:nvPr/>
        </p:nvSpPr>
        <p:spPr>
          <a:xfrm>
            <a:off x="3491784" y="1748781"/>
            <a:ext cx="633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2191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A79F4-A420-D62D-6775-A5BC437C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861" y="348218"/>
            <a:ext cx="7886700" cy="914525"/>
          </a:xfrm>
        </p:spPr>
        <p:txBody>
          <a:bodyPr>
            <a:normAutofit fontScale="90000"/>
          </a:bodyPr>
          <a:lstStyle/>
          <a:p>
            <a:r>
              <a:rPr lang="fr-FR" dirty="0"/>
              <a:t>Cherche le nombre qui manque pour que l’addition soit juste.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D13A170-2E0B-4015-1942-96F6E200B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2152" y="6490150"/>
            <a:ext cx="771847" cy="367849"/>
          </a:xfrm>
        </p:spPr>
        <p:txBody>
          <a:bodyPr/>
          <a:lstStyle/>
          <a:p>
            <a:r>
              <a:rPr lang="fr-FR" dirty="0"/>
              <a:t>2/2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02440D-AF43-CE44-9486-C29D6A88B59C}"/>
              </a:ext>
            </a:extLst>
          </p:cNvPr>
          <p:cNvSpPr/>
          <p:nvPr/>
        </p:nvSpPr>
        <p:spPr>
          <a:xfrm>
            <a:off x="3337332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6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ED4844-8D07-C3CC-DD73-EBA3FF801A27}"/>
              </a:ext>
            </a:extLst>
          </p:cNvPr>
          <p:cNvSpPr/>
          <p:nvPr/>
        </p:nvSpPr>
        <p:spPr>
          <a:xfrm>
            <a:off x="4083973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5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9F7098-9DA7-B555-4EF4-6A36B529C034}"/>
              </a:ext>
            </a:extLst>
          </p:cNvPr>
          <p:cNvSpPr/>
          <p:nvPr/>
        </p:nvSpPr>
        <p:spPr>
          <a:xfrm>
            <a:off x="3335304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…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360667-7CB6-8E06-2AC8-50BF1AEE8511}"/>
              </a:ext>
            </a:extLst>
          </p:cNvPr>
          <p:cNvSpPr/>
          <p:nvPr/>
        </p:nvSpPr>
        <p:spPr>
          <a:xfrm>
            <a:off x="4083973" y="28927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…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F7E34C-DFF7-32B8-C268-D84F54901E71}"/>
              </a:ext>
            </a:extLst>
          </p:cNvPr>
          <p:cNvSpPr/>
          <p:nvPr/>
        </p:nvSpPr>
        <p:spPr>
          <a:xfrm>
            <a:off x="2592054" y="2886598"/>
            <a:ext cx="720799" cy="759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+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42A46F8-9F05-9939-4241-12B148CB8018}"/>
              </a:ext>
            </a:extLst>
          </p:cNvPr>
          <p:cNvCxnSpPr/>
          <p:nvPr/>
        </p:nvCxnSpPr>
        <p:spPr>
          <a:xfrm>
            <a:off x="2587882" y="3645876"/>
            <a:ext cx="221689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8527CA0-6C54-CA64-6B6A-2D44167CCCC7}"/>
              </a:ext>
            </a:extLst>
          </p:cNvPr>
          <p:cNvSpPr/>
          <p:nvPr/>
        </p:nvSpPr>
        <p:spPr>
          <a:xfrm>
            <a:off x="3321390" y="36766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9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641210-BA25-5DE0-8813-ACE97BDFF9C2}"/>
              </a:ext>
            </a:extLst>
          </p:cNvPr>
          <p:cNvSpPr/>
          <p:nvPr/>
        </p:nvSpPr>
        <p:spPr>
          <a:xfrm>
            <a:off x="4083973" y="368259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9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027EF3-1684-3A06-F83A-1B49BFB2D0A0}"/>
              </a:ext>
            </a:extLst>
          </p:cNvPr>
          <p:cNvSpPr/>
          <p:nvPr/>
        </p:nvSpPr>
        <p:spPr>
          <a:xfrm>
            <a:off x="3283270" y="2027245"/>
            <a:ext cx="771120" cy="2477984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D91A4C7-B552-14AA-6705-A4E9F0E524A5}"/>
              </a:ext>
            </a:extLst>
          </p:cNvPr>
          <p:cNvSpPr/>
          <p:nvPr/>
        </p:nvSpPr>
        <p:spPr>
          <a:xfrm>
            <a:off x="5300353" y="2333556"/>
            <a:ext cx="3610099" cy="756000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>
                <a:solidFill>
                  <a:srgbClr val="C00000"/>
                </a:solidFill>
              </a:rPr>
              <a:t>1 + 6 + 2 = 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F60020-B793-F0B2-C486-F610DCAF0A83}"/>
              </a:ext>
            </a:extLst>
          </p:cNvPr>
          <p:cNvSpPr/>
          <p:nvPr/>
        </p:nvSpPr>
        <p:spPr>
          <a:xfrm>
            <a:off x="4078342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6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BAC034-37AA-99B8-22B9-367312191025}"/>
              </a:ext>
            </a:extLst>
          </p:cNvPr>
          <p:cNvSpPr/>
          <p:nvPr/>
        </p:nvSpPr>
        <p:spPr>
          <a:xfrm>
            <a:off x="3333591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2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2DDFA15-8197-C1F7-EE25-08A0D54EAEFA}"/>
              </a:ext>
            </a:extLst>
          </p:cNvPr>
          <p:cNvSpPr txBox="1"/>
          <p:nvPr/>
        </p:nvSpPr>
        <p:spPr>
          <a:xfrm>
            <a:off x="3491784" y="1748781"/>
            <a:ext cx="633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1457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A79F4-A420-D62D-6775-A5BC437C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861" y="348218"/>
            <a:ext cx="7886700" cy="914525"/>
          </a:xfrm>
        </p:spPr>
        <p:txBody>
          <a:bodyPr>
            <a:normAutofit/>
          </a:bodyPr>
          <a:lstStyle/>
          <a:p>
            <a:r>
              <a:rPr lang="fr-FR" dirty="0"/>
              <a:t>Résultat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D13A170-2E0B-4015-1942-96F6E200B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2152" y="6490150"/>
            <a:ext cx="771847" cy="367849"/>
          </a:xfrm>
        </p:spPr>
        <p:txBody>
          <a:bodyPr/>
          <a:lstStyle/>
          <a:p>
            <a:r>
              <a:rPr lang="fr-FR" dirty="0"/>
              <a:t>2/2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02440D-AF43-CE44-9486-C29D6A88B59C}"/>
              </a:ext>
            </a:extLst>
          </p:cNvPr>
          <p:cNvSpPr/>
          <p:nvPr/>
        </p:nvSpPr>
        <p:spPr>
          <a:xfrm>
            <a:off x="3337332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6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ED4844-8D07-C3CC-DD73-EBA3FF801A27}"/>
              </a:ext>
            </a:extLst>
          </p:cNvPr>
          <p:cNvSpPr/>
          <p:nvPr/>
        </p:nvSpPr>
        <p:spPr>
          <a:xfrm>
            <a:off x="4083973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5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9F7098-9DA7-B555-4EF4-6A36B529C034}"/>
              </a:ext>
            </a:extLst>
          </p:cNvPr>
          <p:cNvSpPr/>
          <p:nvPr/>
        </p:nvSpPr>
        <p:spPr>
          <a:xfrm>
            <a:off x="3335304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…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360667-7CB6-8E06-2AC8-50BF1AEE8511}"/>
              </a:ext>
            </a:extLst>
          </p:cNvPr>
          <p:cNvSpPr/>
          <p:nvPr/>
        </p:nvSpPr>
        <p:spPr>
          <a:xfrm>
            <a:off x="4083973" y="28927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…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F7E34C-DFF7-32B8-C268-D84F54901E71}"/>
              </a:ext>
            </a:extLst>
          </p:cNvPr>
          <p:cNvSpPr/>
          <p:nvPr/>
        </p:nvSpPr>
        <p:spPr>
          <a:xfrm>
            <a:off x="2592054" y="2886598"/>
            <a:ext cx="720799" cy="759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+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42A46F8-9F05-9939-4241-12B148CB8018}"/>
              </a:ext>
            </a:extLst>
          </p:cNvPr>
          <p:cNvCxnSpPr/>
          <p:nvPr/>
        </p:nvCxnSpPr>
        <p:spPr>
          <a:xfrm>
            <a:off x="2587882" y="3645876"/>
            <a:ext cx="221689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8527CA0-6C54-CA64-6B6A-2D44167CCCC7}"/>
              </a:ext>
            </a:extLst>
          </p:cNvPr>
          <p:cNvSpPr/>
          <p:nvPr/>
        </p:nvSpPr>
        <p:spPr>
          <a:xfrm>
            <a:off x="3321390" y="36766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9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641210-BA25-5DE0-8813-ACE97BDFF9C2}"/>
              </a:ext>
            </a:extLst>
          </p:cNvPr>
          <p:cNvSpPr/>
          <p:nvPr/>
        </p:nvSpPr>
        <p:spPr>
          <a:xfrm>
            <a:off x="4083973" y="368259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1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F60020-B793-F0B2-C486-F610DCAF0A83}"/>
              </a:ext>
            </a:extLst>
          </p:cNvPr>
          <p:cNvSpPr/>
          <p:nvPr/>
        </p:nvSpPr>
        <p:spPr>
          <a:xfrm>
            <a:off x="4078342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6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BAC034-37AA-99B8-22B9-367312191025}"/>
              </a:ext>
            </a:extLst>
          </p:cNvPr>
          <p:cNvSpPr/>
          <p:nvPr/>
        </p:nvSpPr>
        <p:spPr>
          <a:xfrm>
            <a:off x="3333591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2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981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A79F4-A420-D62D-6775-A5BC437C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861" y="348218"/>
            <a:ext cx="7886700" cy="914525"/>
          </a:xfrm>
        </p:spPr>
        <p:txBody>
          <a:bodyPr>
            <a:normAutofit fontScale="90000"/>
          </a:bodyPr>
          <a:lstStyle/>
          <a:p>
            <a:r>
              <a:rPr lang="fr-FR" dirty="0"/>
              <a:t>Cherche le nombre qui manque pour que la soustraction soit juste.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D13A170-2E0B-4015-1942-96F6E200B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2152" y="6490150"/>
            <a:ext cx="771847" cy="367849"/>
          </a:xfrm>
        </p:spPr>
        <p:txBody>
          <a:bodyPr/>
          <a:lstStyle/>
          <a:p>
            <a:r>
              <a:rPr lang="fr-FR" dirty="0"/>
              <a:t>1/2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02440D-AF43-CE44-9486-C29D6A88B59C}"/>
              </a:ext>
            </a:extLst>
          </p:cNvPr>
          <p:cNvSpPr/>
          <p:nvPr/>
        </p:nvSpPr>
        <p:spPr>
          <a:xfrm>
            <a:off x="3337332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9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ED4844-8D07-C3CC-DD73-EBA3FF801A27}"/>
              </a:ext>
            </a:extLst>
          </p:cNvPr>
          <p:cNvSpPr/>
          <p:nvPr/>
        </p:nvSpPr>
        <p:spPr>
          <a:xfrm>
            <a:off x="4083973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4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9F7098-9DA7-B555-4EF4-6A36B529C034}"/>
              </a:ext>
            </a:extLst>
          </p:cNvPr>
          <p:cNvSpPr/>
          <p:nvPr/>
        </p:nvSpPr>
        <p:spPr>
          <a:xfrm>
            <a:off x="3335304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…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360667-7CB6-8E06-2AC8-50BF1AEE8511}"/>
              </a:ext>
            </a:extLst>
          </p:cNvPr>
          <p:cNvSpPr/>
          <p:nvPr/>
        </p:nvSpPr>
        <p:spPr>
          <a:xfrm>
            <a:off x="4083973" y="28927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…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F7E34C-DFF7-32B8-C268-D84F54901E71}"/>
              </a:ext>
            </a:extLst>
          </p:cNvPr>
          <p:cNvSpPr/>
          <p:nvPr/>
        </p:nvSpPr>
        <p:spPr>
          <a:xfrm>
            <a:off x="2592054" y="2886598"/>
            <a:ext cx="720799" cy="759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−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42A46F8-9F05-9939-4241-12B148CB8018}"/>
              </a:ext>
            </a:extLst>
          </p:cNvPr>
          <p:cNvCxnSpPr/>
          <p:nvPr/>
        </p:nvCxnSpPr>
        <p:spPr>
          <a:xfrm>
            <a:off x="2587882" y="3645876"/>
            <a:ext cx="221689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8527CA0-6C54-CA64-6B6A-2D44167CCCC7}"/>
              </a:ext>
            </a:extLst>
          </p:cNvPr>
          <p:cNvSpPr/>
          <p:nvPr/>
        </p:nvSpPr>
        <p:spPr>
          <a:xfrm>
            <a:off x="3321390" y="36766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641210-BA25-5DE0-8813-ACE97BDFF9C2}"/>
              </a:ext>
            </a:extLst>
          </p:cNvPr>
          <p:cNvSpPr/>
          <p:nvPr/>
        </p:nvSpPr>
        <p:spPr>
          <a:xfrm>
            <a:off x="4083973" y="368259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7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027EF3-1684-3A06-F83A-1B49BFB2D0A0}"/>
              </a:ext>
            </a:extLst>
          </p:cNvPr>
          <p:cNvSpPr/>
          <p:nvPr/>
        </p:nvSpPr>
        <p:spPr>
          <a:xfrm>
            <a:off x="4064640" y="2013765"/>
            <a:ext cx="771120" cy="2477984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D91A4C7-B552-14AA-6705-A4E9F0E524A5}"/>
              </a:ext>
            </a:extLst>
          </p:cNvPr>
          <p:cNvSpPr/>
          <p:nvPr/>
        </p:nvSpPr>
        <p:spPr>
          <a:xfrm>
            <a:off x="5900752" y="2013765"/>
            <a:ext cx="2562809" cy="806473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4000" dirty="0">
                <a:solidFill>
                  <a:srgbClr val="0070C0"/>
                </a:solidFill>
              </a:rPr>
              <a:t>4 </a:t>
            </a:r>
            <a:r>
              <a:rPr lang="fr-FR" sz="4000" dirty="0">
                <a:solidFill>
                  <a:schemeClr val="tx1"/>
                </a:solidFill>
              </a:rPr>
              <a:t>−</a:t>
            </a:r>
            <a:r>
              <a:rPr lang="fr-FR" sz="4000" dirty="0">
                <a:solidFill>
                  <a:srgbClr val="0070C0"/>
                </a:solidFill>
              </a:rPr>
              <a:t> … = 7 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F60020-B793-F0B2-C486-F610DCAF0A83}"/>
              </a:ext>
            </a:extLst>
          </p:cNvPr>
          <p:cNvSpPr/>
          <p:nvPr/>
        </p:nvSpPr>
        <p:spPr>
          <a:xfrm>
            <a:off x="4078342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…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49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A79F4-A420-D62D-6775-A5BC437C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861" y="348218"/>
            <a:ext cx="7886700" cy="914525"/>
          </a:xfrm>
        </p:spPr>
        <p:txBody>
          <a:bodyPr>
            <a:normAutofit fontScale="90000"/>
          </a:bodyPr>
          <a:lstStyle/>
          <a:p>
            <a:r>
              <a:rPr lang="fr-FR" dirty="0"/>
              <a:t>Cherche le nombre qui manque pour que la soustraction soit juste.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D13A170-2E0B-4015-1942-96F6E200B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2152" y="6490150"/>
            <a:ext cx="771847" cy="367849"/>
          </a:xfrm>
        </p:spPr>
        <p:txBody>
          <a:bodyPr/>
          <a:lstStyle/>
          <a:p>
            <a:r>
              <a:rPr lang="fr-FR" dirty="0"/>
              <a:t>1/2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02440D-AF43-CE44-9486-C29D6A88B59C}"/>
              </a:ext>
            </a:extLst>
          </p:cNvPr>
          <p:cNvSpPr/>
          <p:nvPr/>
        </p:nvSpPr>
        <p:spPr>
          <a:xfrm>
            <a:off x="3337332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9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ED4844-8D07-C3CC-DD73-EBA3FF801A27}"/>
              </a:ext>
            </a:extLst>
          </p:cNvPr>
          <p:cNvSpPr/>
          <p:nvPr/>
        </p:nvSpPr>
        <p:spPr>
          <a:xfrm>
            <a:off x="4083973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4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9F7098-9DA7-B555-4EF4-6A36B529C034}"/>
              </a:ext>
            </a:extLst>
          </p:cNvPr>
          <p:cNvSpPr/>
          <p:nvPr/>
        </p:nvSpPr>
        <p:spPr>
          <a:xfrm>
            <a:off x="3335304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…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360667-7CB6-8E06-2AC8-50BF1AEE8511}"/>
              </a:ext>
            </a:extLst>
          </p:cNvPr>
          <p:cNvSpPr/>
          <p:nvPr/>
        </p:nvSpPr>
        <p:spPr>
          <a:xfrm>
            <a:off x="4083973" y="28927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…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F7E34C-DFF7-32B8-C268-D84F54901E71}"/>
              </a:ext>
            </a:extLst>
          </p:cNvPr>
          <p:cNvSpPr/>
          <p:nvPr/>
        </p:nvSpPr>
        <p:spPr>
          <a:xfrm>
            <a:off x="2592054" y="2886598"/>
            <a:ext cx="720799" cy="759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−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42A46F8-9F05-9939-4241-12B148CB8018}"/>
              </a:ext>
            </a:extLst>
          </p:cNvPr>
          <p:cNvCxnSpPr/>
          <p:nvPr/>
        </p:nvCxnSpPr>
        <p:spPr>
          <a:xfrm>
            <a:off x="2587882" y="3645876"/>
            <a:ext cx="221689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8527CA0-6C54-CA64-6B6A-2D44167CCCC7}"/>
              </a:ext>
            </a:extLst>
          </p:cNvPr>
          <p:cNvSpPr/>
          <p:nvPr/>
        </p:nvSpPr>
        <p:spPr>
          <a:xfrm>
            <a:off x="3321390" y="36766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641210-BA25-5DE0-8813-ACE97BDFF9C2}"/>
              </a:ext>
            </a:extLst>
          </p:cNvPr>
          <p:cNvSpPr/>
          <p:nvPr/>
        </p:nvSpPr>
        <p:spPr>
          <a:xfrm>
            <a:off x="4083973" y="368259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7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027EF3-1684-3A06-F83A-1B49BFB2D0A0}"/>
              </a:ext>
            </a:extLst>
          </p:cNvPr>
          <p:cNvSpPr/>
          <p:nvPr/>
        </p:nvSpPr>
        <p:spPr>
          <a:xfrm>
            <a:off x="4064640" y="2013765"/>
            <a:ext cx="771120" cy="2477984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D91A4C7-B552-14AA-6705-A4E9F0E524A5}"/>
              </a:ext>
            </a:extLst>
          </p:cNvPr>
          <p:cNvSpPr/>
          <p:nvPr/>
        </p:nvSpPr>
        <p:spPr>
          <a:xfrm>
            <a:off x="5599471" y="2262581"/>
            <a:ext cx="3000652" cy="806473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4000" dirty="0">
                <a:solidFill>
                  <a:srgbClr val="0070C0"/>
                </a:solidFill>
              </a:rPr>
              <a:t>14 </a:t>
            </a:r>
            <a:r>
              <a:rPr lang="fr-FR" sz="4000" dirty="0">
                <a:solidFill>
                  <a:schemeClr val="tx1"/>
                </a:solidFill>
              </a:rPr>
              <a:t>−</a:t>
            </a:r>
            <a:r>
              <a:rPr lang="fr-FR" sz="4000" dirty="0">
                <a:solidFill>
                  <a:srgbClr val="0070C0"/>
                </a:solidFill>
              </a:rPr>
              <a:t> … = 7 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F60020-B793-F0B2-C486-F610DCAF0A83}"/>
              </a:ext>
            </a:extLst>
          </p:cNvPr>
          <p:cNvSpPr/>
          <p:nvPr/>
        </p:nvSpPr>
        <p:spPr>
          <a:xfrm>
            <a:off x="4078342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…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9EA0D6-992B-3BCA-4AE4-E73A5AB09FB8}"/>
              </a:ext>
            </a:extLst>
          </p:cNvPr>
          <p:cNvSpPr/>
          <p:nvPr/>
        </p:nvSpPr>
        <p:spPr>
          <a:xfrm>
            <a:off x="3799412" y="2091276"/>
            <a:ext cx="720799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0070C0"/>
                </a:solidFill>
              </a:rPr>
              <a:t>1</a:t>
            </a: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D73C92-BAF4-597F-9F91-2C7EFD94FDB0}"/>
              </a:ext>
            </a:extLst>
          </p:cNvPr>
          <p:cNvSpPr/>
          <p:nvPr/>
        </p:nvSpPr>
        <p:spPr>
          <a:xfrm>
            <a:off x="3028598" y="2084294"/>
            <a:ext cx="1031773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strike="sngStrike" dirty="0">
                <a:solidFill>
                  <a:srgbClr val="C00000"/>
                </a:solidFill>
              </a:rPr>
              <a:t>9</a:t>
            </a:r>
            <a:r>
              <a:rPr lang="fr-FR" sz="4400" dirty="0">
                <a:solidFill>
                  <a:srgbClr val="C00000"/>
                </a:solidFill>
              </a:rPr>
              <a:t>8</a:t>
            </a:r>
            <a:endParaRPr lang="fr-FR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73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A79F4-A420-D62D-6775-A5BC437C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861" y="348218"/>
            <a:ext cx="7886700" cy="914525"/>
          </a:xfrm>
        </p:spPr>
        <p:txBody>
          <a:bodyPr>
            <a:normAutofit fontScale="90000"/>
          </a:bodyPr>
          <a:lstStyle/>
          <a:p>
            <a:r>
              <a:rPr lang="fr-FR" dirty="0"/>
              <a:t>Cherche le nombre qui manque pour que la soustraction soit juste.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D13A170-2E0B-4015-1942-96F6E200B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2152" y="6490150"/>
            <a:ext cx="771847" cy="367849"/>
          </a:xfrm>
        </p:spPr>
        <p:txBody>
          <a:bodyPr/>
          <a:lstStyle/>
          <a:p>
            <a:r>
              <a:rPr lang="fr-FR" dirty="0"/>
              <a:t>1/2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02440D-AF43-CE44-9486-C29D6A88B59C}"/>
              </a:ext>
            </a:extLst>
          </p:cNvPr>
          <p:cNvSpPr/>
          <p:nvPr/>
        </p:nvSpPr>
        <p:spPr>
          <a:xfrm>
            <a:off x="3337332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9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ED4844-8D07-C3CC-DD73-EBA3FF801A27}"/>
              </a:ext>
            </a:extLst>
          </p:cNvPr>
          <p:cNvSpPr/>
          <p:nvPr/>
        </p:nvSpPr>
        <p:spPr>
          <a:xfrm>
            <a:off x="4083973" y="211507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4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9F7098-9DA7-B555-4EF4-6A36B529C034}"/>
              </a:ext>
            </a:extLst>
          </p:cNvPr>
          <p:cNvSpPr/>
          <p:nvPr/>
        </p:nvSpPr>
        <p:spPr>
          <a:xfrm>
            <a:off x="3335304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C00000"/>
                </a:solidFill>
              </a:rPr>
              <a:t>…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360667-7CB6-8E06-2AC8-50BF1AEE8511}"/>
              </a:ext>
            </a:extLst>
          </p:cNvPr>
          <p:cNvSpPr/>
          <p:nvPr/>
        </p:nvSpPr>
        <p:spPr>
          <a:xfrm>
            <a:off x="4083973" y="28927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…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F7E34C-DFF7-32B8-C268-D84F54901E71}"/>
              </a:ext>
            </a:extLst>
          </p:cNvPr>
          <p:cNvSpPr/>
          <p:nvPr/>
        </p:nvSpPr>
        <p:spPr>
          <a:xfrm>
            <a:off x="2592054" y="2886598"/>
            <a:ext cx="720799" cy="759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−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42A46F8-9F05-9939-4241-12B148CB8018}"/>
              </a:ext>
            </a:extLst>
          </p:cNvPr>
          <p:cNvCxnSpPr/>
          <p:nvPr/>
        </p:nvCxnSpPr>
        <p:spPr>
          <a:xfrm>
            <a:off x="2587882" y="3645876"/>
            <a:ext cx="221689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8527CA0-6C54-CA64-6B6A-2D44167CCCC7}"/>
              </a:ext>
            </a:extLst>
          </p:cNvPr>
          <p:cNvSpPr/>
          <p:nvPr/>
        </p:nvSpPr>
        <p:spPr>
          <a:xfrm>
            <a:off x="3321390" y="3676657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641210-BA25-5DE0-8813-ACE97BDFF9C2}"/>
              </a:ext>
            </a:extLst>
          </p:cNvPr>
          <p:cNvSpPr/>
          <p:nvPr/>
        </p:nvSpPr>
        <p:spPr>
          <a:xfrm>
            <a:off x="4083973" y="3682594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7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027EF3-1684-3A06-F83A-1B49BFB2D0A0}"/>
              </a:ext>
            </a:extLst>
          </p:cNvPr>
          <p:cNvSpPr/>
          <p:nvPr/>
        </p:nvSpPr>
        <p:spPr>
          <a:xfrm>
            <a:off x="4064640" y="2013765"/>
            <a:ext cx="771120" cy="2477984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D91A4C7-B552-14AA-6705-A4E9F0E524A5}"/>
              </a:ext>
            </a:extLst>
          </p:cNvPr>
          <p:cNvSpPr/>
          <p:nvPr/>
        </p:nvSpPr>
        <p:spPr>
          <a:xfrm>
            <a:off x="5599471" y="2262581"/>
            <a:ext cx="3000652" cy="806473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4000" dirty="0">
                <a:solidFill>
                  <a:srgbClr val="0070C0"/>
                </a:solidFill>
              </a:rPr>
              <a:t>14 </a:t>
            </a:r>
            <a:r>
              <a:rPr lang="fr-FR" sz="4000" dirty="0">
                <a:solidFill>
                  <a:schemeClr val="tx1"/>
                </a:solidFill>
              </a:rPr>
              <a:t>−</a:t>
            </a:r>
            <a:r>
              <a:rPr lang="fr-FR" sz="4000" dirty="0">
                <a:solidFill>
                  <a:srgbClr val="0070C0"/>
                </a:solidFill>
              </a:rPr>
              <a:t> 7 = 7 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F60020-B793-F0B2-C486-F610DCAF0A83}"/>
              </a:ext>
            </a:extLst>
          </p:cNvPr>
          <p:cNvSpPr/>
          <p:nvPr/>
        </p:nvSpPr>
        <p:spPr>
          <a:xfrm>
            <a:off x="4078342" y="288704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solidFill>
                  <a:srgbClr val="0070C0"/>
                </a:solidFill>
              </a:rPr>
              <a:t>…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9EA0D6-992B-3BCA-4AE4-E73A5AB09FB8}"/>
              </a:ext>
            </a:extLst>
          </p:cNvPr>
          <p:cNvSpPr/>
          <p:nvPr/>
        </p:nvSpPr>
        <p:spPr>
          <a:xfrm>
            <a:off x="3799412" y="2091276"/>
            <a:ext cx="720799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0070C0"/>
                </a:solidFill>
              </a:rPr>
              <a:t>1</a:t>
            </a: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D73C92-BAF4-597F-9F91-2C7EFD94FDB0}"/>
              </a:ext>
            </a:extLst>
          </p:cNvPr>
          <p:cNvSpPr/>
          <p:nvPr/>
        </p:nvSpPr>
        <p:spPr>
          <a:xfrm>
            <a:off x="3028598" y="2084294"/>
            <a:ext cx="1031773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strike="sngStrike" dirty="0">
                <a:solidFill>
                  <a:srgbClr val="C00000"/>
                </a:solidFill>
              </a:rPr>
              <a:t>9</a:t>
            </a:r>
            <a:r>
              <a:rPr lang="fr-FR" sz="4400" dirty="0">
                <a:solidFill>
                  <a:srgbClr val="C00000"/>
                </a:solidFill>
              </a:rPr>
              <a:t>8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895BB4-0EE0-3B08-491F-B8881A2625C1}"/>
              </a:ext>
            </a:extLst>
          </p:cNvPr>
          <p:cNvSpPr/>
          <p:nvPr/>
        </p:nvSpPr>
        <p:spPr>
          <a:xfrm>
            <a:off x="4080959" y="2902078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7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B7F8E52-ADA3-ED2B-CC16-010D4C903C14}"/>
              </a:ext>
            </a:extLst>
          </p:cNvPr>
          <p:cNvSpPr/>
          <p:nvPr/>
        </p:nvSpPr>
        <p:spPr>
          <a:xfrm>
            <a:off x="5560952" y="3203804"/>
            <a:ext cx="3000652" cy="806473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4000" dirty="0">
                <a:solidFill>
                  <a:srgbClr val="C00000"/>
                </a:solidFill>
              </a:rPr>
              <a:t>8 − … = 5 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AF653A-9638-461D-7D44-B04FE5BA8E64}"/>
              </a:ext>
            </a:extLst>
          </p:cNvPr>
          <p:cNvSpPr/>
          <p:nvPr/>
        </p:nvSpPr>
        <p:spPr>
          <a:xfrm>
            <a:off x="3349006" y="2890621"/>
            <a:ext cx="720799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82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au 5">
            <a:extLst>
              <a:ext uri="{FF2B5EF4-FFF2-40B4-BE49-F238E27FC236}">
                <a16:creationId xmlns:a16="http://schemas.microsoft.com/office/drawing/2014/main" id="{EF4800F5-6767-C58E-FC5E-2C76B660DA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49244"/>
              </p:ext>
            </p:extLst>
          </p:nvPr>
        </p:nvGraphicFramePr>
        <p:xfrm>
          <a:off x="122711" y="409861"/>
          <a:ext cx="8835243" cy="6145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5081">
                  <a:extLst>
                    <a:ext uri="{9D8B030D-6E8A-4147-A177-3AD203B41FA5}">
                      <a16:colId xmlns:a16="http://schemas.microsoft.com/office/drawing/2014/main" val="3542512626"/>
                    </a:ext>
                  </a:extLst>
                </a:gridCol>
                <a:gridCol w="2945081">
                  <a:extLst>
                    <a:ext uri="{9D8B030D-6E8A-4147-A177-3AD203B41FA5}">
                      <a16:colId xmlns:a16="http://schemas.microsoft.com/office/drawing/2014/main" val="4084477384"/>
                    </a:ext>
                  </a:extLst>
                </a:gridCol>
                <a:gridCol w="2945081">
                  <a:extLst>
                    <a:ext uri="{9D8B030D-6E8A-4147-A177-3AD203B41FA5}">
                      <a16:colId xmlns:a16="http://schemas.microsoft.com/office/drawing/2014/main" val="3233151132"/>
                    </a:ext>
                  </a:extLst>
                </a:gridCol>
              </a:tblGrid>
              <a:tr h="743517"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</a:t>
                      </a:r>
                      <a:endParaRPr lang="fr-FR" sz="3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  </a:t>
                      </a:r>
                      <a:endParaRPr lang="fr-FR" sz="3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</a:t>
                      </a:r>
                      <a:endParaRPr lang="fr-FR" sz="3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54672"/>
                  </a:ext>
                </a:extLst>
              </a:tr>
              <a:tr h="54018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542191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314DE617-3DE2-D3FE-3BAF-E7783199F90C}"/>
              </a:ext>
            </a:extLst>
          </p:cNvPr>
          <p:cNvSpPr txBox="1"/>
          <p:nvPr/>
        </p:nvSpPr>
        <p:spPr>
          <a:xfrm>
            <a:off x="253339" y="4791546"/>
            <a:ext cx="25967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C</a:t>
            </a:r>
            <a:r>
              <a:rPr lang="fr-FR" sz="2400" dirty="0"/>
              <a:t> 1 135 +… = 2 450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1A52D6-FCD6-12DD-EBF1-808BCCB638FB}"/>
              </a:ext>
            </a:extLst>
          </p:cNvPr>
          <p:cNvSpPr txBox="1"/>
          <p:nvPr/>
        </p:nvSpPr>
        <p:spPr>
          <a:xfrm>
            <a:off x="3220191" y="1254826"/>
            <a:ext cx="25967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D</a:t>
            </a:r>
            <a:r>
              <a:rPr lang="fr-FR" sz="2400" dirty="0"/>
              <a:t> 485 − … = 123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27A33C0-7C95-E334-EE54-5C4BCC81F760}"/>
              </a:ext>
            </a:extLst>
          </p:cNvPr>
          <p:cNvSpPr txBox="1"/>
          <p:nvPr/>
        </p:nvSpPr>
        <p:spPr>
          <a:xfrm>
            <a:off x="3241963" y="3026655"/>
            <a:ext cx="25967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E</a:t>
            </a:r>
            <a:r>
              <a:rPr lang="fr-FR" sz="2400" dirty="0"/>
              <a:t> 684 − … </a:t>
            </a:r>
            <a:r>
              <a:rPr lang="fr-FR" sz="2400"/>
              <a:t>= 352</a:t>
            </a:r>
            <a:endParaRPr lang="fr-FR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5625F55-71A0-93CD-0993-90CB3C7ED89C}"/>
              </a:ext>
            </a:extLst>
          </p:cNvPr>
          <p:cNvSpPr txBox="1"/>
          <p:nvPr/>
        </p:nvSpPr>
        <p:spPr>
          <a:xfrm>
            <a:off x="3273631" y="4798484"/>
            <a:ext cx="25967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F</a:t>
            </a:r>
            <a:r>
              <a:rPr lang="fr-FR" sz="2400" dirty="0"/>
              <a:t> 966 − … = 449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7CA858E-FF13-3AB0-7DBA-7135EBE0FF5B}"/>
              </a:ext>
            </a:extLst>
          </p:cNvPr>
          <p:cNvSpPr txBox="1"/>
          <p:nvPr/>
        </p:nvSpPr>
        <p:spPr>
          <a:xfrm>
            <a:off x="6214752" y="1254826"/>
            <a:ext cx="25967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G</a:t>
            </a:r>
            <a:r>
              <a:rPr lang="fr-FR" sz="2400" dirty="0"/>
              <a:t> 34 ×… = 170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FAA568-C283-217B-993F-291845D3C066}"/>
              </a:ext>
            </a:extLst>
          </p:cNvPr>
          <p:cNvSpPr txBox="1"/>
          <p:nvPr/>
        </p:nvSpPr>
        <p:spPr>
          <a:xfrm>
            <a:off x="6258296" y="3041793"/>
            <a:ext cx="25967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H</a:t>
            </a:r>
            <a:r>
              <a:rPr lang="fr-FR" sz="2400" dirty="0"/>
              <a:t> 26 ×… = 156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79C6E4C-9C79-F245-E822-B82F2C00D023}"/>
              </a:ext>
            </a:extLst>
          </p:cNvPr>
          <p:cNvSpPr txBox="1"/>
          <p:nvPr/>
        </p:nvSpPr>
        <p:spPr>
          <a:xfrm>
            <a:off x="6293923" y="4791546"/>
            <a:ext cx="25967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fr-FR" sz="2400" dirty="0"/>
              <a:t> 48 ×… = 384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6EDEF08-78BF-9CD7-64F8-5FC412376260}"/>
              </a:ext>
            </a:extLst>
          </p:cNvPr>
          <p:cNvSpPr txBox="1"/>
          <p:nvPr/>
        </p:nvSpPr>
        <p:spPr>
          <a:xfrm>
            <a:off x="225630" y="1247886"/>
            <a:ext cx="25967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A</a:t>
            </a:r>
            <a:r>
              <a:rPr lang="fr-FR" sz="2400" dirty="0"/>
              <a:t> 123 +… = 154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1D494D8-3ED4-55CE-7D5B-7E6CD907C7BD}"/>
              </a:ext>
            </a:extLst>
          </p:cNvPr>
          <p:cNvSpPr txBox="1"/>
          <p:nvPr/>
        </p:nvSpPr>
        <p:spPr>
          <a:xfrm>
            <a:off x="225630" y="3019716"/>
            <a:ext cx="25967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B</a:t>
            </a:r>
            <a:r>
              <a:rPr lang="fr-FR" sz="2400" dirty="0"/>
              <a:t> 376 +… = 489</a:t>
            </a:r>
          </a:p>
        </p:txBody>
      </p:sp>
    </p:spTree>
    <p:extLst>
      <p:ext uri="{BB962C8B-B14F-4D97-AF65-F5344CB8AC3E}">
        <p14:creationId xmlns:p14="http://schemas.microsoft.com/office/powerpoint/2010/main" val="23141727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223</Words>
  <Application>Microsoft Office PowerPoint</Application>
  <PresentationFormat>Affichage à l'écran (4:3)</PresentationFormat>
  <Paragraphs>91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Verdana</vt:lpstr>
      <vt:lpstr>Webdings</vt:lpstr>
      <vt:lpstr>Wingdings</vt:lpstr>
      <vt:lpstr>Thème Office</vt:lpstr>
      <vt:lpstr>Présentation PowerPoint</vt:lpstr>
      <vt:lpstr>Cherche le nombre qui manque pour que l’addition soit juste. </vt:lpstr>
      <vt:lpstr>Cherche le nombre qui manque pour que l’addition soit juste. </vt:lpstr>
      <vt:lpstr>Résultat</vt:lpstr>
      <vt:lpstr>Cherche le nombre qui manque pour que la soustraction soit juste. </vt:lpstr>
      <vt:lpstr>Cherche le nombre qui manque pour que la soustraction soit juste. </vt:lpstr>
      <vt:lpstr>Cherche le nombre qui manque pour que la soustraction soit juste.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MHM</dc:creator>
  <cp:lastModifiedBy>Nicolas Pinel</cp:lastModifiedBy>
  <cp:revision>70</cp:revision>
  <dcterms:created xsi:type="dcterms:W3CDTF">2023-02-07T14:55:57Z</dcterms:created>
  <dcterms:modified xsi:type="dcterms:W3CDTF">2026-03-30T06:37:57Z</dcterms:modified>
</cp:coreProperties>
</file>