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6"/>
  </p:handoutMasterIdLst>
  <p:sldIdLst>
    <p:sldId id="277" r:id="rId2"/>
    <p:sldId id="274" r:id="rId3"/>
    <p:sldId id="276" r:id="rId4"/>
    <p:sldId id="278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FF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5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04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4948" y="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C8E09438-BAB5-437A-A064-9A81B78EB6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CE1EA34-4BE1-3845-0464-3A3CAF79B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C909A8-1D83-44C7-8002-4E1C57B75E1E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2CB1DD0-80BB-B274-B2D4-66F82F175D2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8492041-BAE1-B193-2F81-D8C3600152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255580-AAE3-4CD8-91BA-27B2D0F81D1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4896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23574C7-E22B-9ED0-7852-99FB7D4EE940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0" cy="6858000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47483BDB-2C3B-FB15-463E-6B442487923B}"/>
              </a:ext>
            </a:extLst>
          </p:cNvPr>
          <p:cNvSpPr txBox="1"/>
          <p:nvPr userDrawn="1"/>
        </p:nvSpPr>
        <p:spPr>
          <a:xfrm>
            <a:off x="39233" y="346141"/>
            <a:ext cx="8481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ym typeface="Webdings" panose="05030102010509060703" pitchFamily="18" charset="2"/>
              </a:rPr>
              <a:t></a:t>
            </a:r>
            <a:endParaRPr lang="fr-FR" sz="27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A77ACC-D714-08FF-86AF-BBA5C5C0F439}"/>
              </a:ext>
            </a:extLst>
          </p:cNvPr>
          <p:cNvSpPr/>
          <p:nvPr userDrawn="1"/>
        </p:nvSpPr>
        <p:spPr>
          <a:xfrm>
            <a:off x="7934345" y="0"/>
            <a:ext cx="1210281" cy="3245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fr-FR" dirty="0"/>
              <a:t>Séance 86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2403BD2-C857-6900-EDA0-8142F6C370C4}"/>
              </a:ext>
            </a:extLst>
          </p:cNvPr>
          <p:cNvSpPr/>
          <p:nvPr userDrawn="1"/>
        </p:nvSpPr>
        <p:spPr>
          <a:xfrm>
            <a:off x="39233" y="0"/>
            <a:ext cx="7849941" cy="32459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BCF44B2-8714-DF34-C20D-41BF77BAD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736" y="367849"/>
            <a:ext cx="7886700" cy="541357"/>
          </a:xfrm>
        </p:spPr>
        <p:txBody>
          <a:bodyPr>
            <a:norm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340C58D-D296-2434-EB36-3CE0555C1B8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72152" y="6490150"/>
            <a:ext cx="771847" cy="367849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X/X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FA4F82-AA9F-F732-1882-19737598E5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3" y="6497999"/>
            <a:ext cx="519622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57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50B3-70A2-480A-9951-923B30C49C2D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349F2-470B-4917-A232-66FC1BFF34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4700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50B3-70A2-480A-9951-923B30C49C2D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349F2-470B-4917-A232-66FC1BFF34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6877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50B3-70A2-480A-9951-923B30C49C2D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349F2-470B-4917-A232-66FC1BFF34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3970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50B3-70A2-480A-9951-923B30C49C2D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349F2-470B-4917-A232-66FC1BFF34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6266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50B3-70A2-480A-9951-923B30C49C2D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349F2-470B-4917-A232-66FC1BFF34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1468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50B3-70A2-480A-9951-923B30C49C2D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349F2-470B-4917-A232-66FC1BFF34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6214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50B3-70A2-480A-9951-923B30C49C2D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349F2-470B-4917-A232-66FC1BFF34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9589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50B3-70A2-480A-9951-923B30C49C2D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349F2-470B-4917-A232-66FC1BFF34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6936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50B3-70A2-480A-9951-923B30C49C2D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349F2-470B-4917-A232-66FC1BFF34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036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50B3-70A2-480A-9951-923B30C49C2D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349F2-470B-4917-A232-66FC1BFF34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8146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550B3-70A2-480A-9951-923B30C49C2D}" type="datetimeFigureOut">
              <a:rPr lang="fr-FR" smtClean="0"/>
              <a:t>20/11/2025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349F2-470B-4917-A232-66FC1BFF34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4836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E94DB9-6E65-F726-6421-C6C986C77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3B9E72E-DA48-2C8A-721B-D3D20D8F23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07CEE35-F447-2093-8447-72B7692DFF50}"/>
              </a:ext>
            </a:extLst>
          </p:cNvPr>
          <p:cNvGrpSpPr/>
          <p:nvPr/>
        </p:nvGrpSpPr>
        <p:grpSpPr>
          <a:xfrm>
            <a:off x="0" y="330200"/>
            <a:ext cx="9144000" cy="6527800"/>
            <a:chOff x="0" y="330200"/>
            <a:chExt cx="9144000" cy="65278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E0893CA-A7CE-40BE-3B01-C00945C6E170}"/>
                </a:ext>
              </a:extLst>
            </p:cNvPr>
            <p:cNvSpPr/>
            <p:nvPr/>
          </p:nvSpPr>
          <p:spPr>
            <a:xfrm>
              <a:off x="0" y="330200"/>
              <a:ext cx="9144000" cy="65278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0367B96-295E-C4D4-0D7D-D91ECE8169BA}"/>
                </a:ext>
              </a:extLst>
            </p:cNvPr>
            <p:cNvSpPr txBox="1"/>
            <p:nvPr/>
          </p:nvSpPr>
          <p:spPr>
            <a:xfrm>
              <a:off x="2063750" y="3009900"/>
              <a:ext cx="50165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457200" marR="0" lvl="0" indent="-4572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è"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Je calcule en ligne.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853B290-376A-97FD-7157-2EC38FCFEF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4425" y="571176"/>
              <a:ext cx="1835150" cy="12661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7721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3A79F4-A420-D62D-6775-A5BC437C4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Observe.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25921E17-F9B6-8B70-BDA6-0938238583FA}"/>
              </a:ext>
            </a:extLst>
          </p:cNvPr>
          <p:cNvSpPr txBox="1">
            <a:spLocks/>
          </p:cNvSpPr>
          <p:nvPr/>
        </p:nvSpPr>
        <p:spPr>
          <a:xfrm>
            <a:off x="8102930" y="6490150"/>
            <a:ext cx="1041069" cy="36784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Exemple</a:t>
            </a:r>
            <a:endParaRPr lang="fr-FR" dirty="0"/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90A7C87-0150-5AC1-8204-3AAE2DF6D782}"/>
              </a:ext>
            </a:extLst>
          </p:cNvPr>
          <p:cNvGrpSpPr/>
          <p:nvPr/>
        </p:nvGrpSpPr>
        <p:grpSpPr>
          <a:xfrm flipV="1">
            <a:off x="5479929" y="3094214"/>
            <a:ext cx="1312757" cy="925994"/>
            <a:chOff x="6008243" y="4960698"/>
            <a:chExt cx="1499958" cy="761166"/>
          </a:xfrm>
        </p:grpSpPr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04C39071-90E3-6C12-687E-443D2DF38B6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6758222" y="4961002"/>
              <a:ext cx="750283" cy="749675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3BE813DB-8EAB-02F9-A615-EB9F4F0AE499}"/>
                </a:ext>
              </a:extLst>
            </p:cNvPr>
            <p:cNvCxnSpPr>
              <a:cxnSpLocks/>
            </p:cNvCxnSpPr>
            <p:nvPr/>
          </p:nvCxnSpPr>
          <p:spPr>
            <a:xfrm>
              <a:off x="6008243" y="4972189"/>
              <a:ext cx="750283" cy="749675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20AE8BDB-A056-2B5C-A572-DE69A9448252}"/>
              </a:ext>
            </a:extLst>
          </p:cNvPr>
          <p:cNvSpPr txBox="1"/>
          <p:nvPr/>
        </p:nvSpPr>
        <p:spPr>
          <a:xfrm>
            <a:off x="2295896" y="703963"/>
            <a:ext cx="67610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/>
              <a:t>275 − 124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11A4962C-76C6-241B-834C-EFAE18A69B10}"/>
              </a:ext>
            </a:extLst>
          </p:cNvPr>
          <p:cNvGrpSpPr/>
          <p:nvPr/>
        </p:nvGrpSpPr>
        <p:grpSpPr>
          <a:xfrm flipV="1">
            <a:off x="5014958" y="1816451"/>
            <a:ext cx="1560950" cy="864789"/>
            <a:chOff x="6008243" y="4960698"/>
            <a:chExt cx="1499958" cy="761166"/>
          </a:xfrm>
        </p:grpSpPr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A328826C-10C8-FE3A-1CFB-97F091FD7E8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6758222" y="4961002"/>
              <a:ext cx="750283" cy="749675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8915BE02-14C7-3941-B79F-9233596A50B0}"/>
                </a:ext>
              </a:extLst>
            </p:cNvPr>
            <p:cNvCxnSpPr>
              <a:cxnSpLocks/>
            </p:cNvCxnSpPr>
            <p:nvPr/>
          </p:nvCxnSpPr>
          <p:spPr>
            <a:xfrm>
              <a:off x="6008243" y="4972189"/>
              <a:ext cx="750283" cy="749675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4802861E-E342-5DFB-A351-A2133FD286DC}"/>
              </a:ext>
            </a:extLst>
          </p:cNvPr>
          <p:cNvSpPr txBox="1"/>
          <p:nvPr/>
        </p:nvSpPr>
        <p:spPr>
          <a:xfrm>
            <a:off x="3005774" y="2377460"/>
            <a:ext cx="19233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/>
              <a:t>275−</a:t>
            </a: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12045197-986A-E46C-F0DB-8CDA1C50B2CF}"/>
              </a:ext>
            </a:extLst>
          </p:cNvPr>
          <p:cNvGrpSpPr/>
          <p:nvPr/>
        </p:nvGrpSpPr>
        <p:grpSpPr>
          <a:xfrm>
            <a:off x="3341085" y="3206976"/>
            <a:ext cx="1673873" cy="622742"/>
            <a:chOff x="6008243" y="4960698"/>
            <a:chExt cx="1499958" cy="761166"/>
          </a:xfrm>
        </p:grpSpPr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10152BBD-26D7-C9DC-AF28-676780921C1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6758222" y="4961002"/>
              <a:ext cx="750283" cy="74967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02C52975-3E89-0570-D9E0-7DCB7BC1E4B1}"/>
                </a:ext>
              </a:extLst>
            </p:cNvPr>
            <p:cNvCxnSpPr>
              <a:cxnSpLocks/>
            </p:cNvCxnSpPr>
            <p:nvPr/>
          </p:nvCxnSpPr>
          <p:spPr>
            <a:xfrm>
              <a:off x="6008243" y="4972189"/>
              <a:ext cx="750283" cy="74967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ZoneTexte 43">
            <a:extLst>
              <a:ext uri="{FF2B5EF4-FFF2-40B4-BE49-F238E27FC236}">
                <a16:creationId xmlns:a16="http://schemas.microsoft.com/office/drawing/2014/main" id="{9E4E07DA-7BA9-4087-8B92-EAD2F28B11C5}"/>
              </a:ext>
            </a:extLst>
          </p:cNvPr>
          <p:cNvSpPr txBox="1"/>
          <p:nvPr/>
        </p:nvSpPr>
        <p:spPr>
          <a:xfrm>
            <a:off x="4452523" y="2377460"/>
            <a:ext cx="2838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/>
              <a:t>100 −24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A94F147-4124-71B6-FBF8-76FA0A0F0E8B}"/>
              </a:ext>
            </a:extLst>
          </p:cNvPr>
          <p:cNvSpPr txBox="1"/>
          <p:nvPr/>
        </p:nvSpPr>
        <p:spPr>
          <a:xfrm>
            <a:off x="3780766" y="3745305"/>
            <a:ext cx="19233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/>
              <a:t>175−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B604BDB-3A50-6C51-3417-64BEFD9DE1E4}"/>
              </a:ext>
            </a:extLst>
          </p:cNvPr>
          <p:cNvSpPr txBox="1"/>
          <p:nvPr/>
        </p:nvSpPr>
        <p:spPr>
          <a:xfrm>
            <a:off x="5192365" y="3775185"/>
            <a:ext cx="19233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/>
              <a:t>20 −4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E154751-8196-40B9-24CD-48A0201FAED7}"/>
              </a:ext>
            </a:extLst>
          </p:cNvPr>
          <p:cNvGrpSpPr/>
          <p:nvPr/>
        </p:nvGrpSpPr>
        <p:grpSpPr>
          <a:xfrm>
            <a:off x="4132319" y="4514903"/>
            <a:ext cx="1673873" cy="622742"/>
            <a:chOff x="6008243" y="4960698"/>
            <a:chExt cx="1499958" cy="761166"/>
          </a:xfrm>
        </p:grpSpPr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82F3E2C6-FE38-76AD-ABEC-7233F15DA1D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6758222" y="4961002"/>
              <a:ext cx="750283" cy="74967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8D481AD0-CF05-E67C-1B1F-1F4B68B1B332}"/>
                </a:ext>
              </a:extLst>
            </p:cNvPr>
            <p:cNvCxnSpPr>
              <a:cxnSpLocks/>
            </p:cNvCxnSpPr>
            <p:nvPr/>
          </p:nvCxnSpPr>
          <p:spPr>
            <a:xfrm>
              <a:off x="6008243" y="4972189"/>
              <a:ext cx="750283" cy="74967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CBDFD2EE-1DA2-0681-E92B-B42F3A52B663}"/>
              </a:ext>
            </a:extLst>
          </p:cNvPr>
          <p:cNvSpPr txBox="1"/>
          <p:nvPr/>
        </p:nvSpPr>
        <p:spPr>
          <a:xfrm>
            <a:off x="4572000" y="5053232"/>
            <a:ext cx="19233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/>
              <a:t>155−4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F09061E-0C17-7481-CF52-4895EE035D41}"/>
              </a:ext>
            </a:extLst>
          </p:cNvPr>
          <p:cNvSpPr txBox="1"/>
          <p:nvPr/>
        </p:nvSpPr>
        <p:spPr>
          <a:xfrm>
            <a:off x="4879151" y="5976562"/>
            <a:ext cx="15528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FF0000"/>
                </a:solidFill>
              </a:rPr>
              <a:t>151</a:t>
            </a:r>
          </a:p>
        </p:txBody>
      </p:sp>
    </p:spTree>
    <p:extLst>
      <p:ext uri="{BB962C8B-B14F-4D97-AF65-F5344CB8AC3E}">
        <p14:creationId xmlns:p14="http://schemas.microsoft.com/office/powerpoint/2010/main" val="2197924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44" grpId="0"/>
      <p:bldP spid="3" grpId="0"/>
      <p:bldP spid="4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3A79F4-A420-D62D-6775-A5BC437C4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Calcule.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0AE8BDB-A056-2B5C-A572-DE69A9448252}"/>
              </a:ext>
            </a:extLst>
          </p:cNvPr>
          <p:cNvSpPr txBox="1"/>
          <p:nvPr/>
        </p:nvSpPr>
        <p:spPr>
          <a:xfrm>
            <a:off x="2295896" y="703963"/>
            <a:ext cx="67610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/>
              <a:t>347 − 235</a:t>
            </a:r>
          </a:p>
        </p:txBody>
      </p:sp>
    </p:spTree>
    <p:extLst>
      <p:ext uri="{BB962C8B-B14F-4D97-AF65-F5344CB8AC3E}">
        <p14:creationId xmlns:p14="http://schemas.microsoft.com/office/powerpoint/2010/main" val="867902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3A79F4-A420-D62D-6775-A5BC437C4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>
                <a:solidFill>
                  <a:srgbClr val="C00000"/>
                </a:solidFill>
              </a:rPr>
              <a:t>Correction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90A7C87-0150-5AC1-8204-3AAE2DF6D782}"/>
              </a:ext>
            </a:extLst>
          </p:cNvPr>
          <p:cNvGrpSpPr/>
          <p:nvPr/>
        </p:nvGrpSpPr>
        <p:grpSpPr>
          <a:xfrm flipV="1">
            <a:off x="5479929" y="3094214"/>
            <a:ext cx="1312757" cy="925994"/>
            <a:chOff x="6008243" y="4960698"/>
            <a:chExt cx="1499958" cy="761166"/>
          </a:xfrm>
        </p:grpSpPr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04C39071-90E3-6C12-687E-443D2DF38B6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6758222" y="4961002"/>
              <a:ext cx="750283" cy="749675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3BE813DB-8EAB-02F9-A615-EB9F4F0AE499}"/>
                </a:ext>
              </a:extLst>
            </p:cNvPr>
            <p:cNvCxnSpPr>
              <a:cxnSpLocks/>
            </p:cNvCxnSpPr>
            <p:nvPr/>
          </p:nvCxnSpPr>
          <p:spPr>
            <a:xfrm>
              <a:off x="6008243" y="4972189"/>
              <a:ext cx="750283" cy="749675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20AE8BDB-A056-2B5C-A572-DE69A9448252}"/>
              </a:ext>
            </a:extLst>
          </p:cNvPr>
          <p:cNvSpPr txBox="1"/>
          <p:nvPr/>
        </p:nvSpPr>
        <p:spPr>
          <a:xfrm>
            <a:off x="2295896" y="703963"/>
            <a:ext cx="67610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/>
              <a:t>647 − 235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11A4962C-76C6-241B-834C-EFAE18A69B10}"/>
              </a:ext>
            </a:extLst>
          </p:cNvPr>
          <p:cNvGrpSpPr/>
          <p:nvPr/>
        </p:nvGrpSpPr>
        <p:grpSpPr>
          <a:xfrm flipV="1">
            <a:off x="5014958" y="1816451"/>
            <a:ext cx="1560950" cy="864789"/>
            <a:chOff x="6008243" y="4960698"/>
            <a:chExt cx="1499958" cy="761166"/>
          </a:xfrm>
        </p:grpSpPr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A328826C-10C8-FE3A-1CFB-97F091FD7E8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6758222" y="4961002"/>
              <a:ext cx="750283" cy="749675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8915BE02-14C7-3941-B79F-9233596A50B0}"/>
                </a:ext>
              </a:extLst>
            </p:cNvPr>
            <p:cNvCxnSpPr>
              <a:cxnSpLocks/>
            </p:cNvCxnSpPr>
            <p:nvPr/>
          </p:nvCxnSpPr>
          <p:spPr>
            <a:xfrm>
              <a:off x="6008243" y="4972189"/>
              <a:ext cx="750283" cy="749675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4802861E-E342-5DFB-A351-A2133FD286DC}"/>
              </a:ext>
            </a:extLst>
          </p:cNvPr>
          <p:cNvSpPr txBox="1"/>
          <p:nvPr/>
        </p:nvSpPr>
        <p:spPr>
          <a:xfrm>
            <a:off x="3005774" y="2377460"/>
            <a:ext cx="19233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/>
              <a:t>647−</a:t>
            </a: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12045197-986A-E46C-F0DB-8CDA1C50B2CF}"/>
              </a:ext>
            </a:extLst>
          </p:cNvPr>
          <p:cNvGrpSpPr/>
          <p:nvPr/>
        </p:nvGrpSpPr>
        <p:grpSpPr>
          <a:xfrm>
            <a:off x="3341085" y="3206976"/>
            <a:ext cx="1673873" cy="622742"/>
            <a:chOff x="6008243" y="4960698"/>
            <a:chExt cx="1499958" cy="761166"/>
          </a:xfrm>
        </p:grpSpPr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10152BBD-26D7-C9DC-AF28-676780921C1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6758222" y="4961002"/>
              <a:ext cx="750283" cy="74967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02C52975-3E89-0570-D9E0-7DCB7BC1E4B1}"/>
                </a:ext>
              </a:extLst>
            </p:cNvPr>
            <p:cNvCxnSpPr>
              <a:cxnSpLocks/>
            </p:cNvCxnSpPr>
            <p:nvPr/>
          </p:nvCxnSpPr>
          <p:spPr>
            <a:xfrm>
              <a:off x="6008243" y="4972189"/>
              <a:ext cx="750283" cy="74967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ZoneTexte 43">
            <a:extLst>
              <a:ext uri="{FF2B5EF4-FFF2-40B4-BE49-F238E27FC236}">
                <a16:creationId xmlns:a16="http://schemas.microsoft.com/office/drawing/2014/main" id="{9E4E07DA-7BA9-4087-8B92-EAD2F28B11C5}"/>
              </a:ext>
            </a:extLst>
          </p:cNvPr>
          <p:cNvSpPr txBox="1"/>
          <p:nvPr/>
        </p:nvSpPr>
        <p:spPr>
          <a:xfrm>
            <a:off x="4452523" y="2377460"/>
            <a:ext cx="2838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/>
              <a:t>200 −35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A94F147-4124-71B6-FBF8-76FA0A0F0E8B}"/>
              </a:ext>
            </a:extLst>
          </p:cNvPr>
          <p:cNvSpPr txBox="1"/>
          <p:nvPr/>
        </p:nvSpPr>
        <p:spPr>
          <a:xfrm>
            <a:off x="3780766" y="3745305"/>
            <a:ext cx="19233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/>
              <a:t>447−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B604BDB-3A50-6C51-3417-64BEFD9DE1E4}"/>
              </a:ext>
            </a:extLst>
          </p:cNvPr>
          <p:cNvSpPr txBox="1"/>
          <p:nvPr/>
        </p:nvSpPr>
        <p:spPr>
          <a:xfrm>
            <a:off x="5192365" y="3775185"/>
            <a:ext cx="19233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/>
              <a:t>30 −5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E154751-8196-40B9-24CD-48A0201FAED7}"/>
              </a:ext>
            </a:extLst>
          </p:cNvPr>
          <p:cNvGrpSpPr/>
          <p:nvPr/>
        </p:nvGrpSpPr>
        <p:grpSpPr>
          <a:xfrm>
            <a:off x="4132319" y="4514903"/>
            <a:ext cx="1673873" cy="622742"/>
            <a:chOff x="6008243" y="4960698"/>
            <a:chExt cx="1499958" cy="761166"/>
          </a:xfrm>
        </p:grpSpPr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82F3E2C6-FE38-76AD-ABEC-7233F15DA1D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6758222" y="4961002"/>
              <a:ext cx="750283" cy="74967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8D481AD0-CF05-E67C-1B1F-1F4B68B1B332}"/>
                </a:ext>
              </a:extLst>
            </p:cNvPr>
            <p:cNvCxnSpPr>
              <a:cxnSpLocks/>
            </p:cNvCxnSpPr>
            <p:nvPr/>
          </p:nvCxnSpPr>
          <p:spPr>
            <a:xfrm>
              <a:off x="6008243" y="4972189"/>
              <a:ext cx="750283" cy="74967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CBDFD2EE-1DA2-0681-E92B-B42F3A52B663}"/>
              </a:ext>
            </a:extLst>
          </p:cNvPr>
          <p:cNvSpPr txBox="1"/>
          <p:nvPr/>
        </p:nvSpPr>
        <p:spPr>
          <a:xfrm>
            <a:off x="4572000" y="5053232"/>
            <a:ext cx="19233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/>
              <a:t>417−5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F09061E-0C17-7481-CF52-4895EE035D41}"/>
              </a:ext>
            </a:extLst>
          </p:cNvPr>
          <p:cNvSpPr txBox="1"/>
          <p:nvPr/>
        </p:nvSpPr>
        <p:spPr>
          <a:xfrm>
            <a:off x="4879151" y="5976562"/>
            <a:ext cx="15528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>
                <a:solidFill>
                  <a:srgbClr val="FF0000"/>
                </a:solidFill>
              </a:rPr>
              <a:t>412</a:t>
            </a:r>
            <a:endParaRPr lang="fr-FR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265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44" grpId="0"/>
      <p:bldP spid="3" grpId="0"/>
      <p:bldP spid="4" grpId="0"/>
      <p:bldP spid="8" grpId="0"/>
    </p:bld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48</Words>
  <Application>Microsoft Office PowerPoint</Application>
  <PresentationFormat>Affichage à l'écran (4:3)</PresentationFormat>
  <Paragraphs>21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Webdings</vt:lpstr>
      <vt:lpstr>Wingdings</vt:lpstr>
      <vt:lpstr>Thème Office</vt:lpstr>
      <vt:lpstr>Présentation PowerPoint</vt:lpstr>
      <vt:lpstr>Observe.</vt:lpstr>
      <vt:lpstr>Calcule.</vt:lpstr>
      <vt:lpstr>Correction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MHM</dc:creator>
  <cp:lastModifiedBy>Nicolas Pinel</cp:lastModifiedBy>
  <cp:revision>49</cp:revision>
  <dcterms:created xsi:type="dcterms:W3CDTF">2023-02-07T14:55:57Z</dcterms:created>
  <dcterms:modified xsi:type="dcterms:W3CDTF">2025-11-20T11:36:07Z</dcterms:modified>
</cp:coreProperties>
</file>