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87" r:id="rId2"/>
    <p:sldId id="281" r:id="rId3"/>
    <p:sldId id="1509" r:id="rId4"/>
    <p:sldId id="1544" r:id="rId5"/>
    <p:sldId id="1546" r:id="rId6"/>
    <p:sldId id="1547" r:id="rId7"/>
    <p:sldId id="1545" r:id="rId8"/>
    <p:sldId id="1548" r:id="rId9"/>
    <p:sldId id="1549" r:id="rId10"/>
    <p:sldId id="467" r:id="rId11"/>
    <p:sldId id="1463" r:id="rId12"/>
    <p:sldId id="1527" r:id="rId13"/>
    <p:sldId id="1529" r:id="rId14"/>
    <p:sldId id="1550" r:id="rId15"/>
    <p:sldId id="1551" r:id="rId16"/>
    <p:sldId id="1552" r:id="rId17"/>
    <p:sldId id="1553" r:id="rId18"/>
    <p:sldId id="1554" r:id="rId19"/>
    <p:sldId id="532" r:id="rId20"/>
    <p:sldId id="1348" r:id="rId21"/>
    <p:sldId id="1536" r:id="rId22"/>
    <p:sldId id="1555" r:id="rId23"/>
    <p:sldId id="275" r:id="rId24"/>
    <p:sldId id="1476" r:id="rId25"/>
    <p:sldId id="1557" r:id="rId26"/>
    <p:sldId id="1559" r:id="rId27"/>
    <p:sldId id="1560" r:id="rId28"/>
    <p:sldId id="1556" r:id="rId29"/>
    <p:sldId id="1561" r:id="rId30"/>
    <p:sldId id="1562" r:id="rId31"/>
    <p:sldId id="1541" r:id="rId3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B183"/>
    <a:srgbClr val="FF0066"/>
    <a:srgbClr val="FF6600"/>
    <a:srgbClr val="3333FF"/>
    <a:srgbClr val="FECEF8"/>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549" autoAdjust="0"/>
    <p:restoredTop sz="93741" autoAdjust="0"/>
  </p:normalViewPr>
  <p:slideViewPr>
    <p:cSldViewPr snapToGrid="0">
      <p:cViewPr varScale="1">
        <p:scale>
          <a:sx n="62" d="100"/>
          <a:sy n="62" d="100"/>
        </p:scale>
        <p:origin x="42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30/11/2025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88D177-E7AF-5251-D1CB-4CB1761BDB1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AC8E4DB-0CAE-589E-D80D-A72C8C0F4CC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272D12A-7298-AF06-7514-E97202A5370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D328FB5-EBB7-E345-9B51-55CB24FF63A1}"/>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2340165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AEDC9-D5E5-6689-6D22-58B9D4F973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F23C190-1C40-1A6F-D889-FF43595DF99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4D94C0-8B6D-D46E-6AD5-9088EBB21F0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44715E4-B73A-4331-B3B9-46CC620D0F7C}"/>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2734700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16338-42A5-6C92-4139-D5A0ECE67FE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03B8912-6D18-DA08-AF60-628A3547806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FA589B5-ED1D-D16F-E907-BDD7ED98D34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769BA8DF-2023-C56A-041B-DCD0FDF5067A}"/>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19116241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69A0B2-4B94-7CB8-506D-152CDE208D4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F59784B-A816-EE45-0A98-57064572B03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DBB0387-A197-047C-09C5-A34C7C744F5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264AA23F-AF8D-09CC-58F7-486938C4C17B}"/>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1331633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44071-AEB8-04E9-2872-39CF05D676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11E1D43-EDD3-3A09-8A2A-859CE8F691F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7CC76B3-37AF-ACF3-E505-72A91E8E374F}"/>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53983DD-CDA8-21D0-034F-6CA987F4D3A2}"/>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1662239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6A6FE-6A6D-6146-481F-300D0FE443D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6BEFAAF-EF9C-0C7E-5C3E-2033FE293A5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AF2B582-996D-84E8-1143-E05CE4509DF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FECFFB8-9769-5B5C-D40E-5979E7C37260}"/>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3231130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0F60B-3262-1D59-D746-F2B9E86BD01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8B8335E-6E85-8137-58E2-3BFBFD4CD71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32DDFB1-FF75-79F9-0B9B-F9245A981E4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32BE1E3-3810-50D6-322B-B2312CDDE09C}"/>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23723797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Il faut se servir de l’image. Vous allez d’abord réfléchir par deux pendant 5 minutes. Puis quand je dirai stop, vous continuerez à chercher seuls. Je veux l’explication et la réponse dans le cahier de maths.</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955CB-CACD-DFF5-5C74-E3AD6DE5F10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7810798-F5BC-F52D-9D2E-302C7E5DA89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13F0CF3-F714-0B26-4C8C-0AA8E044F91A}"/>
              </a:ext>
            </a:extLst>
          </p:cNvPr>
          <p:cNvSpPr>
            <a:spLocks noGrp="1"/>
          </p:cNvSpPr>
          <p:nvPr>
            <p:ph type="body" idx="1"/>
          </p:nvPr>
        </p:nvSpPr>
        <p:spPr/>
        <p:txBody>
          <a:bodyPr/>
          <a:lstStyle/>
          <a:p>
            <a:r>
              <a:rPr lang="fr-FR" dirty="0"/>
              <a:t>CP - C’est un problème de mesures qui porte sur les masses. Il est difficile. La 2de question cache en fait un problème en deux étapes que les élèves vont devoir identifier. Si le problème met la majorité des élèves en difficulté, repasser en collectif pour accompagner le raisonnement. CE1-  Pour accompagner les élèves dans leur compréhension du problème, on peut les inviter à repenser au problème de comparaison de mesures qu’ils ont déjà résolu, ce qui pourra aider à une représentation.</a:t>
            </a:r>
          </a:p>
        </p:txBody>
      </p:sp>
      <p:sp>
        <p:nvSpPr>
          <p:cNvPr id="4" name="Espace réservé du numéro de diapositive 3">
            <a:extLst>
              <a:ext uri="{FF2B5EF4-FFF2-40B4-BE49-F238E27FC236}">
                <a16:creationId xmlns:a16="http://schemas.microsoft.com/office/drawing/2014/main" id="{9F5AC1CF-E48C-C308-3862-4547002EB75D}"/>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1153706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Lire l’heure du Cahier de leçons des CE1. Lire la 1re partie «Je comprends le fonctionnement de l’horloge» avec les CP et CE1, poursuivre avec la 2e partie pour les CE1 seulement.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BDC65-277E-973C-7EA1-68A133F8F06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913E343-F8C1-C137-C6DC-9F872F4213E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189195C-01FC-44EE-D000-5413EBE00C16}"/>
              </a:ext>
            </a:extLst>
          </p:cNvPr>
          <p:cNvSpPr>
            <a:spLocks noGrp="1"/>
          </p:cNvSpPr>
          <p:nvPr>
            <p:ph type="body" idx="1"/>
          </p:nvPr>
        </p:nvSpPr>
        <p:spPr/>
        <p:txBody>
          <a:bodyPr/>
          <a:lstStyle/>
          <a:p>
            <a:r>
              <a:rPr lang="fr-FR" b="0" u="sng" dirty="0"/>
              <a:t>PREPARATION</a:t>
            </a:r>
            <a:r>
              <a:rPr lang="fr-FR" b="0" u="none" dirty="0"/>
              <a:t> :  des sachets fermés à peser de masses 20 g, 30 g, 50 g, 60 g, 70 g, 100 g et de volumes différents (farine, riz, pois). Il en faut 3 par groupe d’élèves.</a:t>
            </a:r>
          </a:p>
        </p:txBody>
      </p:sp>
      <p:sp>
        <p:nvSpPr>
          <p:cNvPr id="4" name="Espace réservé du numéro de diapositive 3">
            <a:extLst>
              <a:ext uri="{FF2B5EF4-FFF2-40B4-BE49-F238E27FC236}">
                <a16:creationId xmlns:a16="http://schemas.microsoft.com/office/drawing/2014/main" id="{F5C4B2E5-9994-D8B4-E68C-9FD15DBE8479}"/>
              </a:ext>
            </a:extLst>
          </p:cNvPr>
          <p:cNvSpPr>
            <a:spLocks noGrp="1"/>
          </p:cNvSpPr>
          <p:nvPr>
            <p:ph type="sldNum" sz="quarter" idx="5"/>
          </p:nvPr>
        </p:nvSpPr>
        <p:spPr/>
        <p:txBody>
          <a:bodyPr/>
          <a:lstStyle/>
          <a:p>
            <a:fld id="{6346C204-3D0E-43E8-BBCD-7E99DCEB2462}" type="slidenum">
              <a:rPr lang="fr-FR" smtClean="0"/>
              <a:t>24</a:t>
            </a:fld>
            <a:endParaRPr lang="fr-FR"/>
          </a:p>
        </p:txBody>
      </p:sp>
    </p:spTree>
    <p:extLst>
      <p:ext uri="{BB962C8B-B14F-4D97-AF65-F5344CB8AC3E}">
        <p14:creationId xmlns:p14="http://schemas.microsoft.com/office/powerpoint/2010/main" val="27327329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53A46-BE99-C95B-1D73-DDDA063071C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5814322-7DC0-82DC-1AF0-193BB3C6166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1CE78C7-344B-FF58-BA73-44B38BFC3190}"/>
              </a:ext>
            </a:extLst>
          </p:cNvPr>
          <p:cNvSpPr>
            <a:spLocks noGrp="1"/>
          </p:cNvSpPr>
          <p:nvPr>
            <p:ph type="body" idx="1"/>
          </p:nvPr>
        </p:nvSpPr>
        <p:spPr/>
        <p:txBody>
          <a:bodyPr/>
          <a:lstStyle/>
          <a:p>
            <a:r>
              <a:rPr lang="fr-FR" dirty="0"/>
              <a:t>Organiser les élèves en groupes de trois ou quatre. Chaque groupe reçoit 3 sachets . Les élèves les observent pour estimer le plus lourd sans les toucher. </a:t>
            </a:r>
            <a:endParaRPr lang="fr-FR" b="0" u="none" dirty="0"/>
          </a:p>
        </p:txBody>
      </p:sp>
      <p:sp>
        <p:nvSpPr>
          <p:cNvPr id="4" name="Espace réservé du numéro de diapositive 3">
            <a:extLst>
              <a:ext uri="{FF2B5EF4-FFF2-40B4-BE49-F238E27FC236}">
                <a16:creationId xmlns:a16="http://schemas.microsoft.com/office/drawing/2014/main" id="{2373223C-F238-CAAA-9B15-3E290CD1ED60}"/>
              </a:ext>
            </a:extLst>
          </p:cNvPr>
          <p:cNvSpPr>
            <a:spLocks noGrp="1"/>
          </p:cNvSpPr>
          <p:nvPr>
            <p:ph type="sldNum" sz="quarter" idx="5"/>
          </p:nvPr>
        </p:nvSpPr>
        <p:spPr/>
        <p:txBody>
          <a:bodyPr/>
          <a:lstStyle/>
          <a:p>
            <a:fld id="{6346C204-3D0E-43E8-BBCD-7E99DCEB2462}" type="slidenum">
              <a:rPr lang="fr-FR" smtClean="0"/>
              <a:t>25</a:t>
            </a:fld>
            <a:endParaRPr lang="fr-FR"/>
          </a:p>
        </p:txBody>
      </p:sp>
    </p:spTree>
    <p:extLst>
      <p:ext uri="{BB962C8B-B14F-4D97-AF65-F5344CB8AC3E}">
        <p14:creationId xmlns:p14="http://schemas.microsoft.com/office/powerpoint/2010/main" val="12261026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D95CDC-0EC7-1004-D592-1736F54E411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FECE80F-CDF7-381B-4454-401C402C419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03BC0A6-ADFA-294C-EEC1-48542483917F}"/>
              </a:ext>
            </a:extLst>
          </p:cNvPr>
          <p:cNvSpPr>
            <a:spLocks noGrp="1"/>
          </p:cNvSpPr>
          <p:nvPr>
            <p:ph type="body" idx="1"/>
          </p:nvPr>
        </p:nvSpPr>
        <p:spPr/>
        <p:txBody>
          <a:bodyPr/>
          <a:lstStyle/>
          <a:p>
            <a:r>
              <a:rPr lang="fr-FR" dirty="0"/>
              <a:t>Demander aux élèves comment ils ont procédé, puis faire une synthèse: Vous avez comparé avec vos mains les sachets. Parfois, vous avez regardé leur taille, mais certains ont vu que ce n’était pas une bonne méthode. </a:t>
            </a:r>
          </a:p>
          <a:p>
            <a:r>
              <a:rPr lang="fr-FR" dirty="0"/>
              <a:t>C’est une estimation : ça veut dire que c’est «à peu près», on n’est pas sûr. </a:t>
            </a:r>
          </a:p>
          <a:p>
            <a:r>
              <a:rPr lang="fr-FR" dirty="0"/>
              <a:t>Mais comment être sûr ? Quel instrument utiliser ? </a:t>
            </a:r>
          </a:p>
          <a:p>
            <a:r>
              <a:rPr lang="fr-FR" dirty="0"/>
              <a:t>Écouter leurs propositions et expliciter les différentes sortes de balances : balances électroniques (à la maison pour cuisiner), balances variées (au marché/supermarché), balances type Roberval (à l’école maternelle).</a:t>
            </a:r>
            <a:endParaRPr lang="fr-FR" b="0" u="none" dirty="0"/>
          </a:p>
        </p:txBody>
      </p:sp>
      <p:sp>
        <p:nvSpPr>
          <p:cNvPr id="4" name="Espace réservé du numéro de diapositive 3">
            <a:extLst>
              <a:ext uri="{FF2B5EF4-FFF2-40B4-BE49-F238E27FC236}">
                <a16:creationId xmlns:a16="http://schemas.microsoft.com/office/drawing/2014/main" id="{C67F716A-648B-1984-E2EF-EBD48B8FF727}"/>
              </a:ext>
            </a:extLst>
          </p:cNvPr>
          <p:cNvSpPr>
            <a:spLocks noGrp="1"/>
          </p:cNvSpPr>
          <p:nvPr>
            <p:ph type="sldNum" sz="quarter" idx="5"/>
          </p:nvPr>
        </p:nvSpPr>
        <p:spPr/>
        <p:txBody>
          <a:bodyPr/>
          <a:lstStyle/>
          <a:p>
            <a:fld id="{6346C204-3D0E-43E8-BBCD-7E99DCEB2462}" type="slidenum">
              <a:rPr lang="fr-FR" smtClean="0"/>
              <a:t>26</a:t>
            </a:fld>
            <a:endParaRPr lang="fr-FR"/>
          </a:p>
        </p:txBody>
      </p:sp>
    </p:spTree>
    <p:extLst>
      <p:ext uri="{BB962C8B-B14F-4D97-AF65-F5344CB8AC3E}">
        <p14:creationId xmlns:p14="http://schemas.microsoft.com/office/powerpoint/2010/main" val="20551006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29E287-F9C9-84CF-16C1-7585BCD7B9E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531C8D0-5BA7-9098-EE18-F9EC570EF4B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0D1CB7C-96FA-310D-3CB1-767B56F00CFF}"/>
              </a:ext>
            </a:extLst>
          </p:cNvPr>
          <p:cNvSpPr>
            <a:spLocks noGrp="1"/>
          </p:cNvSpPr>
          <p:nvPr>
            <p:ph type="body" idx="1"/>
          </p:nvPr>
        </p:nvSpPr>
        <p:spPr/>
        <p:txBody>
          <a:bodyPr/>
          <a:lstStyle/>
          <a:p>
            <a:r>
              <a:rPr lang="fr-FR" dirty="0"/>
              <a:t>Faire valider par la classe. </a:t>
            </a:r>
          </a:p>
        </p:txBody>
      </p:sp>
      <p:sp>
        <p:nvSpPr>
          <p:cNvPr id="4" name="Espace réservé du numéro de diapositive 3">
            <a:extLst>
              <a:ext uri="{FF2B5EF4-FFF2-40B4-BE49-F238E27FC236}">
                <a16:creationId xmlns:a16="http://schemas.microsoft.com/office/drawing/2014/main" id="{F35E2F65-C87B-53B1-78D0-6E0033DFA395}"/>
              </a:ext>
            </a:extLst>
          </p:cNvPr>
          <p:cNvSpPr>
            <a:spLocks noGrp="1"/>
          </p:cNvSpPr>
          <p:nvPr>
            <p:ph type="sldNum" sz="quarter" idx="5"/>
          </p:nvPr>
        </p:nvSpPr>
        <p:spPr/>
        <p:txBody>
          <a:bodyPr/>
          <a:lstStyle/>
          <a:p>
            <a:fld id="{6346C204-3D0E-43E8-BBCD-7E99DCEB2462}" type="slidenum">
              <a:rPr lang="fr-FR" smtClean="0"/>
              <a:t>27</a:t>
            </a:fld>
            <a:endParaRPr lang="fr-FR"/>
          </a:p>
        </p:txBody>
      </p:sp>
    </p:spTree>
    <p:extLst>
      <p:ext uri="{BB962C8B-B14F-4D97-AF65-F5344CB8AC3E}">
        <p14:creationId xmlns:p14="http://schemas.microsoft.com/office/powerpoint/2010/main" val="22720507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94E8F-E819-2CCB-F53B-DE3C0926BE4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566AADF-D5A0-3062-ED07-25963CF8F46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2273E39-ECFC-475E-B3A8-F3E1C634B47D}"/>
              </a:ext>
            </a:extLst>
          </p:cNvPr>
          <p:cNvSpPr>
            <a:spLocks noGrp="1"/>
          </p:cNvSpPr>
          <p:nvPr>
            <p:ph type="body" idx="1"/>
          </p:nvPr>
        </p:nvSpPr>
        <p:spPr/>
        <p:txBody>
          <a:bodyPr/>
          <a:lstStyle/>
          <a:p>
            <a:r>
              <a:rPr lang="fr-FR" dirty="0"/>
              <a:t>Faire valider par la classe. Utiliser la balance pour vérifier. Expliciter alors le fonctionnement de la balance : Le plateau le plus bas, celui qui descend le plus, indique l’objet le plus lourd. </a:t>
            </a:r>
          </a:p>
          <a:p>
            <a:r>
              <a:rPr lang="fr-FR" dirty="0"/>
              <a:t>Montrer comment comparer trois objets : Je cherche d’abord le plus lourd des trois en le comparant aux deux autres, je le mets de côté, puis je compare les deux autres.</a:t>
            </a:r>
          </a:p>
        </p:txBody>
      </p:sp>
      <p:sp>
        <p:nvSpPr>
          <p:cNvPr id="4" name="Espace réservé du numéro de diapositive 3">
            <a:extLst>
              <a:ext uri="{FF2B5EF4-FFF2-40B4-BE49-F238E27FC236}">
                <a16:creationId xmlns:a16="http://schemas.microsoft.com/office/drawing/2014/main" id="{A55ABBAF-470C-E557-D3A5-07AFC74F8C48}"/>
              </a:ext>
            </a:extLst>
          </p:cNvPr>
          <p:cNvSpPr>
            <a:spLocks noGrp="1"/>
          </p:cNvSpPr>
          <p:nvPr>
            <p:ph type="sldNum" sz="quarter" idx="5"/>
          </p:nvPr>
        </p:nvSpPr>
        <p:spPr/>
        <p:txBody>
          <a:bodyPr/>
          <a:lstStyle/>
          <a:p>
            <a:fld id="{6346C204-3D0E-43E8-BBCD-7E99DCEB2462}" type="slidenum">
              <a:rPr lang="fr-FR" smtClean="0"/>
              <a:t>28</a:t>
            </a:fld>
            <a:endParaRPr lang="fr-FR"/>
          </a:p>
        </p:txBody>
      </p:sp>
    </p:spTree>
    <p:extLst>
      <p:ext uri="{BB962C8B-B14F-4D97-AF65-F5344CB8AC3E}">
        <p14:creationId xmlns:p14="http://schemas.microsoft.com/office/powerpoint/2010/main" val="17812231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AA174-F2C9-7909-1DB8-19DEA254FF9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3852D41-CEE9-10E4-B117-86A9AFBCE3E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2522C87-593C-59A2-5CDC-ACA17FF6C162}"/>
              </a:ext>
            </a:extLst>
          </p:cNvPr>
          <p:cNvSpPr>
            <a:spLocks noGrp="1"/>
          </p:cNvSpPr>
          <p:nvPr>
            <p:ph type="body" idx="1"/>
          </p:nvPr>
        </p:nvSpPr>
        <p:spPr/>
        <p:txBody>
          <a:bodyPr/>
          <a:lstStyle/>
          <a:p>
            <a:r>
              <a:rPr lang="fr-FR" dirty="0"/>
              <a:t>Montrer comment comparer 3 objets : Je cherche d’abord le plus lourd des trois en le comparant aux deux autres, je le mets de côté, puis je compare les deux autres.</a:t>
            </a:r>
          </a:p>
        </p:txBody>
      </p:sp>
      <p:sp>
        <p:nvSpPr>
          <p:cNvPr id="4" name="Espace réservé du numéro de diapositive 3">
            <a:extLst>
              <a:ext uri="{FF2B5EF4-FFF2-40B4-BE49-F238E27FC236}">
                <a16:creationId xmlns:a16="http://schemas.microsoft.com/office/drawing/2014/main" id="{DCA0A346-020A-1039-4B59-22755A3E9DEE}"/>
              </a:ext>
            </a:extLst>
          </p:cNvPr>
          <p:cNvSpPr>
            <a:spLocks noGrp="1"/>
          </p:cNvSpPr>
          <p:nvPr>
            <p:ph type="sldNum" sz="quarter" idx="5"/>
          </p:nvPr>
        </p:nvSpPr>
        <p:spPr/>
        <p:txBody>
          <a:bodyPr/>
          <a:lstStyle/>
          <a:p>
            <a:fld id="{6346C204-3D0E-43E8-BBCD-7E99DCEB2462}" type="slidenum">
              <a:rPr lang="fr-FR" smtClean="0"/>
              <a:t>29</a:t>
            </a:fld>
            <a:endParaRPr lang="fr-FR"/>
          </a:p>
        </p:txBody>
      </p:sp>
    </p:spTree>
    <p:extLst>
      <p:ext uri="{BB962C8B-B14F-4D97-AF65-F5344CB8AC3E}">
        <p14:creationId xmlns:p14="http://schemas.microsoft.com/office/powerpoint/2010/main" val="15122246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560A05-0EA7-C1F8-8A3B-9E9ACC4C3FF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6FA81EB-5E2E-09C4-79F0-E7F84E3F3D2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2CAF650-23EE-9BF3-E82E-0C25CF8F445A}"/>
              </a:ext>
            </a:extLst>
          </p:cNvPr>
          <p:cNvSpPr>
            <a:spLocks noGrp="1"/>
          </p:cNvSpPr>
          <p:nvPr>
            <p:ph type="body" idx="1"/>
          </p:nvPr>
        </p:nvSpPr>
        <p:spPr/>
        <p:txBody>
          <a:bodyPr/>
          <a:lstStyle/>
          <a:p>
            <a:r>
              <a:rPr lang="fr-FR" dirty="0"/>
              <a:t>Synthèse : La masse correspond à la quantité de matière d’un objet. </a:t>
            </a:r>
          </a:p>
          <a:p>
            <a:r>
              <a:rPr lang="fr-FR" dirty="0"/>
              <a:t>Pour mesurer la masse de quelque chose, on utilise une balance. </a:t>
            </a:r>
          </a:p>
          <a:p>
            <a:r>
              <a:rPr lang="fr-FR" dirty="0"/>
              <a:t>La balance avec des plateaux sert à peser, mais aussi à comparer les masses en observant le plateau le plus penché qui indique l’objet le plus lourd.</a:t>
            </a:r>
          </a:p>
        </p:txBody>
      </p:sp>
      <p:sp>
        <p:nvSpPr>
          <p:cNvPr id="4" name="Espace réservé du numéro de diapositive 3">
            <a:extLst>
              <a:ext uri="{FF2B5EF4-FFF2-40B4-BE49-F238E27FC236}">
                <a16:creationId xmlns:a16="http://schemas.microsoft.com/office/drawing/2014/main" id="{EE918E11-A6AC-A455-4987-C9937C64BEAF}"/>
              </a:ext>
            </a:extLst>
          </p:cNvPr>
          <p:cNvSpPr>
            <a:spLocks noGrp="1"/>
          </p:cNvSpPr>
          <p:nvPr>
            <p:ph type="sldNum" sz="quarter" idx="5"/>
          </p:nvPr>
        </p:nvSpPr>
        <p:spPr/>
        <p:txBody>
          <a:bodyPr/>
          <a:lstStyle/>
          <a:p>
            <a:fld id="{6346C204-3D0E-43E8-BBCD-7E99DCEB2462}" type="slidenum">
              <a:rPr lang="fr-FR" smtClean="0"/>
              <a:t>30</a:t>
            </a:fld>
            <a:endParaRPr lang="fr-FR"/>
          </a:p>
        </p:txBody>
      </p:sp>
    </p:spTree>
    <p:extLst>
      <p:ext uri="{BB962C8B-B14F-4D97-AF65-F5344CB8AC3E}">
        <p14:creationId xmlns:p14="http://schemas.microsoft.com/office/powerpoint/2010/main" val="40512434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8D197-03D3-6E84-9399-1A17C8592C8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A7EA955-7CE9-7B84-9EE0-620805FB519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C896387-1699-AC8F-F5C3-C2A0BE8363E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2F01BD0-BD84-A647-01B2-5965BA9800E8}"/>
              </a:ext>
            </a:extLst>
          </p:cNvPr>
          <p:cNvSpPr>
            <a:spLocks noGrp="1"/>
          </p:cNvSpPr>
          <p:nvPr>
            <p:ph type="sldNum" sz="quarter" idx="5"/>
          </p:nvPr>
        </p:nvSpPr>
        <p:spPr/>
        <p:txBody>
          <a:bodyPr/>
          <a:lstStyle/>
          <a:p>
            <a:fld id="{6346C204-3D0E-43E8-BBCD-7E99DCEB2462}" type="slidenum">
              <a:rPr lang="fr-FR" smtClean="0"/>
              <a:t>31</a:t>
            </a:fld>
            <a:endParaRPr lang="fr-FR"/>
          </a:p>
        </p:txBody>
      </p:sp>
    </p:spTree>
    <p:extLst>
      <p:ext uri="{BB962C8B-B14F-4D97-AF65-F5344CB8AC3E}">
        <p14:creationId xmlns:p14="http://schemas.microsoft.com/office/powerpoint/2010/main" val="3635853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003D2-877D-6DF8-A95F-41C02AB963B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99D5F51-5BF8-455F-8663-FA3FC032B69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88755ED-98DD-FE58-E963-B74203DF8D6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9444349-9B02-7E4D-6EB0-EA73B9312E77}"/>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3047434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672B2-C8BA-1ADB-BE46-39F011C5B7E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2A0104D-2FD7-C715-CEEB-34163116A35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B1EF379-4E79-808B-8043-5AF177DFA5D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A1D0CEE-D801-1B13-F449-956812B129A8}"/>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1787786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388BA-0B6D-55CE-D0DD-23B5009CFEC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750D27D-8E8B-A703-EAEA-8806C39032F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48A4AC2-F40C-0D05-00E0-019222A00DC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71857BE-45FD-1408-74D4-289DE1A87D95}"/>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3033822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320D53-765F-0007-696F-D707843863A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BB55650-40AF-E26C-A5EF-5927C32DDF2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8EF27F7-4930-1415-5F8D-8ADD0CA52F5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B0F2858-9E2E-AEB0-33BE-46742FD5941F}"/>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730029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A5284-06A1-6AE0-CE4E-FDFA1E2F9C9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2261C14-5561-F184-EAE6-A8E629E0F04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ACDF8D7-E780-497C-41D0-600F5A52E32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BABF381-53D0-100B-43C7-443035C05599}"/>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1184116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81242C-7F3F-0BBC-E56D-2ECC47171A7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27AA8B3-396A-6CCB-77B4-C7312E5B3A9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981E867-4F2B-D554-3D41-09A172064050}"/>
              </a:ext>
            </a:extLst>
          </p:cNvPr>
          <p:cNvSpPr>
            <a:spLocks noGrp="1"/>
          </p:cNvSpPr>
          <p:nvPr>
            <p:ph type="body" idx="1"/>
          </p:nvPr>
        </p:nvSpPr>
        <p:spPr/>
        <p:txBody>
          <a:bodyPr/>
          <a:lstStyle/>
          <a:p>
            <a:r>
              <a:rPr lang="fr-FR" dirty="0"/>
              <a:t>CP - Demander aux élèves de rappeler la différence entre les heures du matin et les heures de l’après-midi (leçon 12 : Lire l’heure du Cahier de leçons ).</a:t>
            </a:r>
          </a:p>
        </p:txBody>
      </p:sp>
      <p:sp>
        <p:nvSpPr>
          <p:cNvPr id="4" name="Espace réservé du numéro de diapositive 3">
            <a:extLst>
              <a:ext uri="{FF2B5EF4-FFF2-40B4-BE49-F238E27FC236}">
                <a16:creationId xmlns:a16="http://schemas.microsoft.com/office/drawing/2014/main" id="{AB94D89B-F007-8198-9FB2-E13FDFAFB321}"/>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3728014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D9623-94C5-9BB9-7CCD-40513BC2503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01DC854-1147-36B1-D7A0-ED90AA81543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791D6AA-8CBE-1EE8-93A7-F61CE473BE8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4B79AE9-511E-304D-FFA8-5C4D24624695}"/>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196296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30/11/2025</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30/11/2025</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30/11/2025</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30/11/2025</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30/11/2025</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30/11/2025</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30/11/2025</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30/11/2025</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30/11/2025</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30/11/2025</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30/11/2025</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30/11/2025</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1.pn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5.png"/><Relationship Id="rId4" Type="http://schemas.openxmlformats.org/officeDocument/2006/relationships/notesSlide" Target="../notesSlides/notesSlide2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3</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60</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1894678" y="2643538"/>
            <a:ext cx="9660323" cy="3046988"/>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sais calculer mentalement (les pyramides)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r>
              <a:rPr lang="fr-FR" sz="3200" b="1" dirty="0">
                <a:solidFill>
                  <a:schemeClr val="bg1"/>
                </a:solidFill>
              </a:rPr>
              <a:t> </a:t>
            </a:r>
          </a:p>
          <a:p>
            <a:endParaRPr lang="fr-FR" sz="3200" b="1" dirty="0">
              <a:solidFill>
                <a:schemeClr val="bg1"/>
              </a:solidFill>
            </a:endParaRPr>
          </a:p>
        </p:txBody>
      </p:sp>
    </p:spTree>
    <p:extLst>
      <p:ext uri="{BB962C8B-B14F-4D97-AF65-F5344CB8AC3E}">
        <p14:creationId xmlns:p14="http://schemas.microsoft.com/office/powerpoint/2010/main" val="4250113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81ECD-033C-2CD9-0AD8-7798AC50D15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F534BB4-0947-D9EB-123D-7538A8D9130C}"/>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8" name="ZoneTexte 7">
            <a:extLst>
              <a:ext uri="{FF2B5EF4-FFF2-40B4-BE49-F238E27FC236}">
                <a16:creationId xmlns:a16="http://schemas.microsoft.com/office/drawing/2014/main" id="{568C3ECF-DA39-4E54-9EBD-9BA47EA0F578}"/>
              </a:ext>
            </a:extLst>
          </p:cNvPr>
          <p:cNvSpPr txBox="1"/>
          <p:nvPr/>
        </p:nvSpPr>
        <p:spPr>
          <a:xfrm>
            <a:off x="5293043" y="296922"/>
            <a:ext cx="1605913" cy="584775"/>
          </a:xfrm>
          <a:prstGeom prst="rect">
            <a:avLst/>
          </a:prstGeom>
          <a:noFill/>
        </p:spPr>
        <p:txBody>
          <a:bodyPr wrap="square" rtlCol="0">
            <a:spAutoFit/>
          </a:bodyPr>
          <a:lstStyle/>
          <a:p>
            <a:r>
              <a:rPr lang="fr-FR" sz="3200" dirty="0"/>
              <a:t>Observe</a:t>
            </a:r>
            <a:endParaRPr lang="fr-FR" sz="3200" b="1" dirty="0"/>
          </a:p>
        </p:txBody>
      </p:sp>
      <p:pic>
        <p:nvPicPr>
          <p:cNvPr id="3" name="Image 2">
            <a:extLst>
              <a:ext uri="{FF2B5EF4-FFF2-40B4-BE49-F238E27FC236}">
                <a16:creationId xmlns:a16="http://schemas.microsoft.com/office/drawing/2014/main" id="{5DAC0FD5-BE56-AB1B-556F-6D9A64BFCC41}"/>
              </a:ext>
            </a:extLst>
          </p:cNvPr>
          <p:cNvPicPr>
            <a:picLocks noChangeAspect="1"/>
          </p:cNvPicPr>
          <p:nvPr/>
        </p:nvPicPr>
        <p:blipFill>
          <a:blip r:embed="rId3"/>
          <a:stretch>
            <a:fillRect/>
          </a:stretch>
        </p:blipFill>
        <p:spPr>
          <a:xfrm>
            <a:off x="3929526" y="1286433"/>
            <a:ext cx="4332945" cy="4621207"/>
          </a:xfrm>
          <a:prstGeom prst="rect">
            <a:avLst/>
          </a:prstGeom>
        </p:spPr>
      </p:pic>
    </p:spTree>
    <p:extLst>
      <p:ext uri="{BB962C8B-B14F-4D97-AF65-F5344CB8AC3E}">
        <p14:creationId xmlns:p14="http://schemas.microsoft.com/office/powerpoint/2010/main" val="20395832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DF41CB-8F4E-6508-30D0-94511ECC8268}"/>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B0CFF8D9-C878-F57B-5EAE-265ABCBF61DE}"/>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8" name="ZoneTexte 7">
            <a:extLst>
              <a:ext uri="{FF2B5EF4-FFF2-40B4-BE49-F238E27FC236}">
                <a16:creationId xmlns:a16="http://schemas.microsoft.com/office/drawing/2014/main" id="{E7AB585B-957A-2D25-5BE5-8BEF6995E7BC}"/>
              </a:ext>
            </a:extLst>
          </p:cNvPr>
          <p:cNvSpPr txBox="1"/>
          <p:nvPr/>
        </p:nvSpPr>
        <p:spPr>
          <a:xfrm>
            <a:off x="5293043" y="296922"/>
            <a:ext cx="1605913" cy="584775"/>
          </a:xfrm>
          <a:prstGeom prst="rect">
            <a:avLst/>
          </a:prstGeom>
          <a:noFill/>
        </p:spPr>
        <p:txBody>
          <a:bodyPr wrap="square" rtlCol="0">
            <a:spAutoFit/>
          </a:bodyPr>
          <a:lstStyle/>
          <a:p>
            <a:r>
              <a:rPr lang="fr-FR" sz="3200" dirty="0"/>
              <a:t>Observe</a:t>
            </a:r>
            <a:endParaRPr lang="fr-FR" sz="3200" b="1" dirty="0"/>
          </a:p>
        </p:txBody>
      </p:sp>
      <p:pic>
        <p:nvPicPr>
          <p:cNvPr id="4" name="Image 3">
            <a:extLst>
              <a:ext uri="{FF2B5EF4-FFF2-40B4-BE49-F238E27FC236}">
                <a16:creationId xmlns:a16="http://schemas.microsoft.com/office/drawing/2014/main" id="{4D7D4D8D-0607-B89F-1EC7-30D17AF12FAD}"/>
              </a:ext>
            </a:extLst>
          </p:cNvPr>
          <p:cNvPicPr>
            <a:picLocks noChangeAspect="1"/>
          </p:cNvPicPr>
          <p:nvPr/>
        </p:nvPicPr>
        <p:blipFill>
          <a:blip r:embed="rId3"/>
          <a:stretch>
            <a:fillRect/>
          </a:stretch>
        </p:blipFill>
        <p:spPr>
          <a:xfrm>
            <a:off x="4052818" y="1193217"/>
            <a:ext cx="4086362" cy="5095464"/>
          </a:xfrm>
          <a:prstGeom prst="rect">
            <a:avLst/>
          </a:prstGeom>
        </p:spPr>
      </p:pic>
    </p:spTree>
    <p:extLst>
      <p:ext uri="{BB962C8B-B14F-4D97-AF65-F5344CB8AC3E}">
        <p14:creationId xmlns:p14="http://schemas.microsoft.com/office/powerpoint/2010/main" val="2380114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167E9-C644-E621-9E59-CA0334F9F7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45A0E7B-B300-9931-4B30-0E5178825A6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8" name="ZoneTexte 7">
            <a:extLst>
              <a:ext uri="{FF2B5EF4-FFF2-40B4-BE49-F238E27FC236}">
                <a16:creationId xmlns:a16="http://schemas.microsoft.com/office/drawing/2014/main" id="{DCE5958D-5F0C-BD53-2F74-59E7F66AC879}"/>
              </a:ext>
            </a:extLst>
          </p:cNvPr>
          <p:cNvSpPr txBox="1"/>
          <p:nvPr/>
        </p:nvSpPr>
        <p:spPr>
          <a:xfrm>
            <a:off x="3451328" y="881697"/>
            <a:ext cx="5289339" cy="584775"/>
          </a:xfrm>
          <a:prstGeom prst="rect">
            <a:avLst/>
          </a:prstGeom>
          <a:noFill/>
        </p:spPr>
        <p:txBody>
          <a:bodyPr wrap="square" rtlCol="0">
            <a:spAutoFit/>
          </a:bodyPr>
          <a:lstStyle/>
          <a:p>
            <a:r>
              <a:rPr lang="fr-FR" sz="3200" dirty="0"/>
              <a:t>Cherche le nombre manquant</a:t>
            </a:r>
            <a:endParaRPr lang="fr-FR" sz="3200" b="1" dirty="0"/>
          </a:p>
        </p:txBody>
      </p:sp>
      <p:pic>
        <p:nvPicPr>
          <p:cNvPr id="2" name="Image 1">
            <a:extLst>
              <a:ext uri="{FF2B5EF4-FFF2-40B4-BE49-F238E27FC236}">
                <a16:creationId xmlns:a16="http://schemas.microsoft.com/office/drawing/2014/main" id="{F05C248D-254F-9598-0B37-78628DE6DE7A}"/>
              </a:ext>
            </a:extLst>
          </p:cNvPr>
          <p:cNvPicPr>
            <a:picLocks noChangeAspect="1"/>
          </p:cNvPicPr>
          <p:nvPr/>
        </p:nvPicPr>
        <p:blipFill>
          <a:blip r:embed="rId3"/>
          <a:srcRect t="13596" b="13650"/>
          <a:stretch>
            <a:fillRect/>
          </a:stretch>
        </p:blipFill>
        <p:spPr>
          <a:xfrm>
            <a:off x="5576600" y="125950"/>
            <a:ext cx="1038797" cy="755747"/>
          </a:xfrm>
          <a:prstGeom prst="rect">
            <a:avLst/>
          </a:prstGeom>
        </p:spPr>
      </p:pic>
      <p:cxnSp>
        <p:nvCxnSpPr>
          <p:cNvPr id="4" name="Connecteur droit 3">
            <a:extLst>
              <a:ext uri="{FF2B5EF4-FFF2-40B4-BE49-F238E27FC236}">
                <a16:creationId xmlns:a16="http://schemas.microsoft.com/office/drawing/2014/main" id="{5D16E302-D615-742B-B84F-E423421EB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11" name="Rectangle : coins arrondis 10">
            <a:extLst>
              <a:ext uri="{FF2B5EF4-FFF2-40B4-BE49-F238E27FC236}">
                <a16:creationId xmlns:a16="http://schemas.microsoft.com/office/drawing/2014/main" id="{20A98FF5-8232-A04A-BF2C-FF06FE657DE7}"/>
              </a:ext>
            </a:extLst>
          </p:cNvPr>
          <p:cNvSpPr/>
          <p:nvPr/>
        </p:nvSpPr>
        <p:spPr>
          <a:xfrm>
            <a:off x="2051685" y="3126439"/>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gn="ctr"/>
            <a:r>
              <a:rPr lang="fr-FR" sz="4400" b="1" dirty="0">
                <a:solidFill>
                  <a:schemeClr val="tx1"/>
                </a:solidFill>
                <a:latin typeface="BelleAllureCE" panose="02000803000000000000" pitchFamily="2" charset="0"/>
              </a:rPr>
              <a:t>3</a:t>
            </a:r>
            <a:endParaRPr lang="fr-FR" b="1" dirty="0">
              <a:solidFill>
                <a:schemeClr val="tx1"/>
              </a:solidFill>
              <a:latin typeface="BelleAllureCE" panose="02000803000000000000" pitchFamily="2" charset="0"/>
            </a:endParaRPr>
          </a:p>
        </p:txBody>
      </p:sp>
      <p:sp>
        <p:nvSpPr>
          <p:cNvPr id="12" name="Rectangle : coins arrondis 11">
            <a:extLst>
              <a:ext uri="{FF2B5EF4-FFF2-40B4-BE49-F238E27FC236}">
                <a16:creationId xmlns:a16="http://schemas.microsoft.com/office/drawing/2014/main" id="{B280C3EE-51F1-9C8D-295F-1666320EABD6}"/>
              </a:ext>
            </a:extLst>
          </p:cNvPr>
          <p:cNvSpPr/>
          <p:nvPr/>
        </p:nvSpPr>
        <p:spPr>
          <a:xfrm>
            <a:off x="8740667" y="3126439"/>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gn="ctr"/>
            <a:r>
              <a:rPr lang="fr-FR" sz="4400" b="1" dirty="0">
                <a:solidFill>
                  <a:schemeClr val="tx1"/>
                </a:solidFill>
                <a:latin typeface="BelleAllureCE" panose="02000803000000000000" pitchFamily="2" charset="0"/>
              </a:rPr>
              <a:t>16</a:t>
            </a:r>
            <a:endParaRPr lang="fr-FR" b="1" dirty="0">
              <a:solidFill>
                <a:schemeClr val="tx1"/>
              </a:solidFill>
              <a:latin typeface="BelleAllureCE" panose="02000803000000000000" pitchFamily="2" charset="0"/>
            </a:endParaRPr>
          </a:p>
        </p:txBody>
      </p:sp>
      <p:sp>
        <p:nvSpPr>
          <p:cNvPr id="13" name="Rectangle : coins arrondis 12">
            <a:extLst>
              <a:ext uri="{FF2B5EF4-FFF2-40B4-BE49-F238E27FC236}">
                <a16:creationId xmlns:a16="http://schemas.microsoft.com/office/drawing/2014/main" id="{245CD848-E70B-6563-F3CF-7C32C6D10F0E}"/>
              </a:ext>
            </a:extLst>
          </p:cNvPr>
          <p:cNvSpPr/>
          <p:nvPr/>
        </p:nvSpPr>
        <p:spPr>
          <a:xfrm>
            <a:off x="1482582"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a:t>
            </a:r>
            <a:endParaRPr lang="fr-FR" b="1" dirty="0">
              <a:solidFill>
                <a:schemeClr val="tx1"/>
              </a:solidFill>
              <a:latin typeface="BelleAllureCE" panose="02000803000000000000" pitchFamily="2" charset="0"/>
            </a:endParaRPr>
          </a:p>
        </p:txBody>
      </p:sp>
      <p:sp>
        <p:nvSpPr>
          <p:cNvPr id="14" name="Rectangle : coins arrondis 13">
            <a:extLst>
              <a:ext uri="{FF2B5EF4-FFF2-40B4-BE49-F238E27FC236}">
                <a16:creationId xmlns:a16="http://schemas.microsoft.com/office/drawing/2014/main" id="{4F4BDF8F-AD5E-987C-5678-7262FA3B9DCD}"/>
              </a:ext>
            </a:extLst>
          </p:cNvPr>
          <p:cNvSpPr/>
          <p:nvPr/>
        </p:nvSpPr>
        <p:spPr>
          <a:xfrm>
            <a:off x="8171564"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a:t>
            </a:r>
            <a:endParaRPr lang="fr-FR" b="1" dirty="0">
              <a:solidFill>
                <a:schemeClr val="tx1"/>
              </a:solidFill>
              <a:latin typeface="BelleAllureCE" panose="02000803000000000000" pitchFamily="2" charset="0"/>
            </a:endParaRPr>
          </a:p>
        </p:txBody>
      </p:sp>
      <p:sp>
        <p:nvSpPr>
          <p:cNvPr id="15" name="Rectangle : coins arrondis 14">
            <a:extLst>
              <a:ext uri="{FF2B5EF4-FFF2-40B4-BE49-F238E27FC236}">
                <a16:creationId xmlns:a16="http://schemas.microsoft.com/office/drawing/2014/main" id="{EDB553FC-FDBC-7962-4C23-5D9F25F22999}"/>
              </a:ext>
            </a:extLst>
          </p:cNvPr>
          <p:cNvSpPr/>
          <p:nvPr/>
        </p:nvSpPr>
        <p:spPr>
          <a:xfrm>
            <a:off x="2620788"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1</a:t>
            </a:r>
            <a:endParaRPr lang="fr-FR" sz="4400" b="1" dirty="0">
              <a:latin typeface="BelleAllureCE" panose="02000803000000000000" pitchFamily="2" charset="0"/>
            </a:endParaRPr>
          </a:p>
        </p:txBody>
      </p:sp>
      <p:sp>
        <p:nvSpPr>
          <p:cNvPr id="16" name="Rectangle : coins arrondis 15">
            <a:extLst>
              <a:ext uri="{FF2B5EF4-FFF2-40B4-BE49-F238E27FC236}">
                <a16:creationId xmlns:a16="http://schemas.microsoft.com/office/drawing/2014/main" id="{43393473-5BC6-C588-4090-1F5EFAF5A0AF}"/>
              </a:ext>
            </a:extLst>
          </p:cNvPr>
          <p:cNvSpPr/>
          <p:nvPr/>
        </p:nvSpPr>
        <p:spPr>
          <a:xfrm>
            <a:off x="9309770"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6</a:t>
            </a:r>
            <a:endParaRPr lang="fr-FR" sz="4400" b="1" dirty="0">
              <a:latin typeface="BelleAllureCE" panose="02000803000000000000" pitchFamily="2" charset="0"/>
            </a:endParaRPr>
          </a:p>
        </p:txBody>
      </p:sp>
    </p:spTree>
    <p:extLst>
      <p:ext uri="{BB962C8B-B14F-4D97-AF65-F5344CB8AC3E}">
        <p14:creationId xmlns:p14="http://schemas.microsoft.com/office/powerpoint/2010/main" val="12102394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5DFDEB-2F7B-82C8-6DAF-CDC0C6410BF7}"/>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A8B316E8-BEAB-BAC2-D35A-085037D1E189}"/>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8" name="ZoneTexte 7">
            <a:extLst>
              <a:ext uri="{FF2B5EF4-FFF2-40B4-BE49-F238E27FC236}">
                <a16:creationId xmlns:a16="http://schemas.microsoft.com/office/drawing/2014/main" id="{F573FCE7-AB06-46DA-F2F3-F22FA8C07A73}"/>
              </a:ext>
            </a:extLst>
          </p:cNvPr>
          <p:cNvSpPr txBox="1"/>
          <p:nvPr/>
        </p:nvSpPr>
        <p:spPr>
          <a:xfrm>
            <a:off x="3451328" y="881697"/>
            <a:ext cx="5289339" cy="584775"/>
          </a:xfrm>
          <a:prstGeom prst="rect">
            <a:avLst/>
          </a:prstGeom>
          <a:noFill/>
        </p:spPr>
        <p:txBody>
          <a:bodyPr wrap="square" rtlCol="0">
            <a:spAutoFit/>
          </a:bodyPr>
          <a:lstStyle/>
          <a:p>
            <a:r>
              <a:rPr lang="fr-FR" sz="3200" dirty="0"/>
              <a:t>Cherche le nombre manquant</a:t>
            </a:r>
            <a:endParaRPr lang="fr-FR" sz="3200" b="1" dirty="0"/>
          </a:p>
        </p:txBody>
      </p:sp>
      <p:pic>
        <p:nvPicPr>
          <p:cNvPr id="2" name="Image 1">
            <a:extLst>
              <a:ext uri="{FF2B5EF4-FFF2-40B4-BE49-F238E27FC236}">
                <a16:creationId xmlns:a16="http://schemas.microsoft.com/office/drawing/2014/main" id="{61B26F6B-B3B8-234C-8494-E51B049835ED}"/>
              </a:ext>
            </a:extLst>
          </p:cNvPr>
          <p:cNvPicPr>
            <a:picLocks noChangeAspect="1"/>
          </p:cNvPicPr>
          <p:nvPr/>
        </p:nvPicPr>
        <p:blipFill>
          <a:blip r:embed="rId3"/>
          <a:srcRect t="13596" b="13650"/>
          <a:stretch>
            <a:fillRect/>
          </a:stretch>
        </p:blipFill>
        <p:spPr>
          <a:xfrm>
            <a:off x="5576600" y="125950"/>
            <a:ext cx="1038797" cy="755747"/>
          </a:xfrm>
          <a:prstGeom prst="rect">
            <a:avLst/>
          </a:prstGeom>
        </p:spPr>
      </p:pic>
      <p:cxnSp>
        <p:nvCxnSpPr>
          <p:cNvPr id="4" name="Connecteur droit 3">
            <a:extLst>
              <a:ext uri="{FF2B5EF4-FFF2-40B4-BE49-F238E27FC236}">
                <a16:creationId xmlns:a16="http://schemas.microsoft.com/office/drawing/2014/main" id="{39CAF885-2155-33E8-F6AA-14D20396DF7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11" name="Rectangle : coins arrondis 10">
            <a:extLst>
              <a:ext uri="{FF2B5EF4-FFF2-40B4-BE49-F238E27FC236}">
                <a16:creationId xmlns:a16="http://schemas.microsoft.com/office/drawing/2014/main" id="{3792B635-95C2-CCD0-23A1-B764C46C750B}"/>
              </a:ext>
            </a:extLst>
          </p:cNvPr>
          <p:cNvSpPr/>
          <p:nvPr/>
        </p:nvSpPr>
        <p:spPr>
          <a:xfrm>
            <a:off x="2051685" y="3126439"/>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gn="ctr"/>
            <a:r>
              <a:rPr lang="fr-FR" sz="4400" b="1" dirty="0">
                <a:solidFill>
                  <a:schemeClr val="tx1"/>
                </a:solidFill>
                <a:latin typeface="BelleAllureCE" panose="02000803000000000000" pitchFamily="2" charset="0"/>
              </a:rPr>
              <a:t>6</a:t>
            </a:r>
            <a:endParaRPr lang="fr-FR" b="1" dirty="0">
              <a:solidFill>
                <a:schemeClr val="tx1"/>
              </a:solidFill>
              <a:latin typeface="BelleAllureCE" panose="02000803000000000000" pitchFamily="2" charset="0"/>
            </a:endParaRPr>
          </a:p>
        </p:txBody>
      </p:sp>
      <p:sp>
        <p:nvSpPr>
          <p:cNvPr id="12" name="Rectangle : coins arrondis 11">
            <a:extLst>
              <a:ext uri="{FF2B5EF4-FFF2-40B4-BE49-F238E27FC236}">
                <a16:creationId xmlns:a16="http://schemas.microsoft.com/office/drawing/2014/main" id="{21E73997-5B36-C651-A4ED-CEF1AC41CAE4}"/>
              </a:ext>
            </a:extLst>
          </p:cNvPr>
          <p:cNvSpPr/>
          <p:nvPr/>
        </p:nvSpPr>
        <p:spPr>
          <a:xfrm>
            <a:off x="8740667" y="3126439"/>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gn="ctr"/>
            <a:r>
              <a:rPr lang="fr-FR" sz="4400" b="1" dirty="0">
                <a:solidFill>
                  <a:schemeClr val="tx1"/>
                </a:solidFill>
                <a:latin typeface="BelleAllureCE" panose="02000803000000000000" pitchFamily="2" charset="0"/>
              </a:rPr>
              <a:t>16</a:t>
            </a:r>
            <a:endParaRPr lang="fr-FR" b="1" dirty="0">
              <a:solidFill>
                <a:schemeClr val="tx1"/>
              </a:solidFill>
              <a:latin typeface="BelleAllureCE" panose="02000803000000000000" pitchFamily="2" charset="0"/>
            </a:endParaRPr>
          </a:p>
        </p:txBody>
      </p:sp>
      <p:sp>
        <p:nvSpPr>
          <p:cNvPr id="13" name="Rectangle : coins arrondis 12">
            <a:extLst>
              <a:ext uri="{FF2B5EF4-FFF2-40B4-BE49-F238E27FC236}">
                <a16:creationId xmlns:a16="http://schemas.microsoft.com/office/drawing/2014/main" id="{0E929241-B5EF-39A6-1709-DF6A4A9B032A}"/>
              </a:ext>
            </a:extLst>
          </p:cNvPr>
          <p:cNvSpPr/>
          <p:nvPr/>
        </p:nvSpPr>
        <p:spPr>
          <a:xfrm>
            <a:off x="1482582"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a:t>
            </a:r>
            <a:endParaRPr lang="fr-FR" b="1" dirty="0">
              <a:solidFill>
                <a:schemeClr val="tx1"/>
              </a:solidFill>
              <a:latin typeface="BelleAllureCE" panose="02000803000000000000" pitchFamily="2" charset="0"/>
            </a:endParaRPr>
          </a:p>
        </p:txBody>
      </p:sp>
      <p:sp>
        <p:nvSpPr>
          <p:cNvPr id="14" name="Rectangle : coins arrondis 13">
            <a:extLst>
              <a:ext uri="{FF2B5EF4-FFF2-40B4-BE49-F238E27FC236}">
                <a16:creationId xmlns:a16="http://schemas.microsoft.com/office/drawing/2014/main" id="{7D0D0803-7ECF-C706-C0DA-947F07999B04}"/>
              </a:ext>
            </a:extLst>
          </p:cNvPr>
          <p:cNvSpPr/>
          <p:nvPr/>
        </p:nvSpPr>
        <p:spPr>
          <a:xfrm>
            <a:off x="8171564"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a:t>
            </a:r>
            <a:endParaRPr lang="fr-FR" b="1" dirty="0">
              <a:solidFill>
                <a:schemeClr val="tx1"/>
              </a:solidFill>
              <a:latin typeface="BelleAllureCE" panose="02000803000000000000" pitchFamily="2" charset="0"/>
            </a:endParaRPr>
          </a:p>
        </p:txBody>
      </p:sp>
      <p:sp>
        <p:nvSpPr>
          <p:cNvPr id="15" name="Rectangle : coins arrondis 14">
            <a:extLst>
              <a:ext uri="{FF2B5EF4-FFF2-40B4-BE49-F238E27FC236}">
                <a16:creationId xmlns:a16="http://schemas.microsoft.com/office/drawing/2014/main" id="{53774CEF-0F94-65ED-4BD5-C5035D7BF321}"/>
              </a:ext>
            </a:extLst>
          </p:cNvPr>
          <p:cNvSpPr/>
          <p:nvPr/>
        </p:nvSpPr>
        <p:spPr>
          <a:xfrm>
            <a:off x="2620788"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1</a:t>
            </a:r>
            <a:endParaRPr lang="fr-FR" sz="4400" b="1" dirty="0">
              <a:latin typeface="BelleAllureCE" panose="02000803000000000000" pitchFamily="2" charset="0"/>
            </a:endParaRPr>
          </a:p>
        </p:txBody>
      </p:sp>
      <p:sp>
        <p:nvSpPr>
          <p:cNvPr id="16" name="Rectangle : coins arrondis 15">
            <a:extLst>
              <a:ext uri="{FF2B5EF4-FFF2-40B4-BE49-F238E27FC236}">
                <a16:creationId xmlns:a16="http://schemas.microsoft.com/office/drawing/2014/main" id="{81E88748-01E1-3763-0767-4CDE537E5CCB}"/>
              </a:ext>
            </a:extLst>
          </p:cNvPr>
          <p:cNvSpPr/>
          <p:nvPr/>
        </p:nvSpPr>
        <p:spPr>
          <a:xfrm>
            <a:off x="9309770"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8</a:t>
            </a:r>
            <a:endParaRPr lang="fr-FR" sz="4400" b="1" dirty="0">
              <a:latin typeface="BelleAllureCE" panose="02000803000000000000" pitchFamily="2" charset="0"/>
            </a:endParaRPr>
          </a:p>
        </p:txBody>
      </p:sp>
    </p:spTree>
    <p:extLst>
      <p:ext uri="{BB962C8B-B14F-4D97-AF65-F5344CB8AC3E}">
        <p14:creationId xmlns:p14="http://schemas.microsoft.com/office/powerpoint/2010/main" val="723655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86171-1774-C3FD-D526-2DD5D4FC6AC2}"/>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73F5FDFC-0B05-427B-FFB1-72D441EA50F1}"/>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8" name="ZoneTexte 7">
            <a:extLst>
              <a:ext uri="{FF2B5EF4-FFF2-40B4-BE49-F238E27FC236}">
                <a16:creationId xmlns:a16="http://schemas.microsoft.com/office/drawing/2014/main" id="{13551E9C-B713-1780-0F3F-B43C690C591B}"/>
              </a:ext>
            </a:extLst>
          </p:cNvPr>
          <p:cNvSpPr txBox="1"/>
          <p:nvPr/>
        </p:nvSpPr>
        <p:spPr>
          <a:xfrm>
            <a:off x="3451328" y="881697"/>
            <a:ext cx="5289339" cy="584775"/>
          </a:xfrm>
          <a:prstGeom prst="rect">
            <a:avLst/>
          </a:prstGeom>
          <a:noFill/>
        </p:spPr>
        <p:txBody>
          <a:bodyPr wrap="square" rtlCol="0">
            <a:spAutoFit/>
          </a:bodyPr>
          <a:lstStyle/>
          <a:p>
            <a:r>
              <a:rPr lang="fr-FR" sz="3200" dirty="0"/>
              <a:t>Cherche le nombre manquant</a:t>
            </a:r>
            <a:endParaRPr lang="fr-FR" sz="3200" b="1" dirty="0"/>
          </a:p>
        </p:txBody>
      </p:sp>
      <p:pic>
        <p:nvPicPr>
          <p:cNvPr id="2" name="Image 1">
            <a:extLst>
              <a:ext uri="{FF2B5EF4-FFF2-40B4-BE49-F238E27FC236}">
                <a16:creationId xmlns:a16="http://schemas.microsoft.com/office/drawing/2014/main" id="{6F45F779-6506-C250-EE5C-FEDD7A28A20C}"/>
              </a:ext>
            </a:extLst>
          </p:cNvPr>
          <p:cNvPicPr>
            <a:picLocks noChangeAspect="1"/>
          </p:cNvPicPr>
          <p:nvPr/>
        </p:nvPicPr>
        <p:blipFill>
          <a:blip r:embed="rId3"/>
          <a:srcRect t="13596" b="13650"/>
          <a:stretch>
            <a:fillRect/>
          </a:stretch>
        </p:blipFill>
        <p:spPr>
          <a:xfrm>
            <a:off x="5576600" y="125950"/>
            <a:ext cx="1038797" cy="755747"/>
          </a:xfrm>
          <a:prstGeom prst="rect">
            <a:avLst/>
          </a:prstGeom>
        </p:spPr>
      </p:pic>
      <p:cxnSp>
        <p:nvCxnSpPr>
          <p:cNvPr id="4" name="Connecteur droit 3">
            <a:extLst>
              <a:ext uri="{FF2B5EF4-FFF2-40B4-BE49-F238E27FC236}">
                <a16:creationId xmlns:a16="http://schemas.microsoft.com/office/drawing/2014/main" id="{B7300AB5-C454-C01E-4E20-BEF5E75CF0A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11" name="Rectangle : coins arrondis 10">
            <a:extLst>
              <a:ext uri="{FF2B5EF4-FFF2-40B4-BE49-F238E27FC236}">
                <a16:creationId xmlns:a16="http://schemas.microsoft.com/office/drawing/2014/main" id="{932CCDAF-3DC7-DB30-DAC4-31FF7B3BD103}"/>
              </a:ext>
            </a:extLst>
          </p:cNvPr>
          <p:cNvSpPr/>
          <p:nvPr/>
        </p:nvSpPr>
        <p:spPr>
          <a:xfrm>
            <a:off x="2051685" y="3126439"/>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gn="ctr"/>
            <a:r>
              <a:rPr lang="fr-FR" sz="4400" b="1" dirty="0">
                <a:solidFill>
                  <a:schemeClr val="tx1"/>
                </a:solidFill>
                <a:latin typeface="BelleAllureCE" panose="02000803000000000000" pitchFamily="2" charset="0"/>
              </a:rPr>
              <a:t>6</a:t>
            </a:r>
            <a:endParaRPr lang="fr-FR" b="1" dirty="0">
              <a:solidFill>
                <a:schemeClr val="tx1"/>
              </a:solidFill>
              <a:latin typeface="BelleAllureCE" panose="02000803000000000000" pitchFamily="2" charset="0"/>
            </a:endParaRPr>
          </a:p>
        </p:txBody>
      </p:sp>
      <p:sp>
        <p:nvSpPr>
          <p:cNvPr id="12" name="Rectangle : coins arrondis 11">
            <a:extLst>
              <a:ext uri="{FF2B5EF4-FFF2-40B4-BE49-F238E27FC236}">
                <a16:creationId xmlns:a16="http://schemas.microsoft.com/office/drawing/2014/main" id="{E30348E4-DEBF-8A5E-FBD8-D64EDC26AC40}"/>
              </a:ext>
            </a:extLst>
          </p:cNvPr>
          <p:cNvSpPr/>
          <p:nvPr/>
        </p:nvSpPr>
        <p:spPr>
          <a:xfrm>
            <a:off x="8740667" y="3126439"/>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gn="ctr"/>
            <a:r>
              <a:rPr lang="fr-FR" sz="4400" b="1" dirty="0">
                <a:solidFill>
                  <a:schemeClr val="tx1"/>
                </a:solidFill>
                <a:latin typeface="BelleAllureCE" panose="02000803000000000000" pitchFamily="2" charset="0"/>
              </a:rPr>
              <a:t>14</a:t>
            </a:r>
            <a:endParaRPr lang="fr-FR" b="1" dirty="0">
              <a:solidFill>
                <a:schemeClr val="tx1"/>
              </a:solidFill>
              <a:latin typeface="BelleAllureCE" panose="02000803000000000000" pitchFamily="2" charset="0"/>
            </a:endParaRPr>
          </a:p>
        </p:txBody>
      </p:sp>
      <p:sp>
        <p:nvSpPr>
          <p:cNvPr id="13" name="Rectangle : coins arrondis 12">
            <a:extLst>
              <a:ext uri="{FF2B5EF4-FFF2-40B4-BE49-F238E27FC236}">
                <a16:creationId xmlns:a16="http://schemas.microsoft.com/office/drawing/2014/main" id="{032E76FD-04C4-85A2-16E8-1EA0F28F4F19}"/>
              </a:ext>
            </a:extLst>
          </p:cNvPr>
          <p:cNvSpPr/>
          <p:nvPr/>
        </p:nvSpPr>
        <p:spPr>
          <a:xfrm>
            <a:off x="1482582"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a:t>
            </a:r>
            <a:endParaRPr lang="fr-FR" b="1" dirty="0">
              <a:solidFill>
                <a:schemeClr val="tx1"/>
              </a:solidFill>
              <a:latin typeface="BelleAllureCE" panose="02000803000000000000" pitchFamily="2" charset="0"/>
            </a:endParaRPr>
          </a:p>
        </p:txBody>
      </p:sp>
      <p:sp>
        <p:nvSpPr>
          <p:cNvPr id="14" name="Rectangle : coins arrondis 13">
            <a:extLst>
              <a:ext uri="{FF2B5EF4-FFF2-40B4-BE49-F238E27FC236}">
                <a16:creationId xmlns:a16="http://schemas.microsoft.com/office/drawing/2014/main" id="{BBD8D834-F8BC-1797-BB1C-3CBE75F79A5C}"/>
              </a:ext>
            </a:extLst>
          </p:cNvPr>
          <p:cNvSpPr/>
          <p:nvPr/>
        </p:nvSpPr>
        <p:spPr>
          <a:xfrm>
            <a:off x="8171564"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7</a:t>
            </a:r>
            <a:endParaRPr lang="fr-FR" b="1" dirty="0">
              <a:solidFill>
                <a:schemeClr val="tx1"/>
              </a:solidFill>
              <a:latin typeface="BelleAllureCE" panose="02000803000000000000" pitchFamily="2" charset="0"/>
            </a:endParaRPr>
          </a:p>
        </p:txBody>
      </p:sp>
      <p:sp>
        <p:nvSpPr>
          <p:cNvPr id="15" name="Rectangle : coins arrondis 14">
            <a:extLst>
              <a:ext uri="{FF2B5EF4-FFF2-40B4-BE49-F238E27FC236}">
                <a16:creationId xmlns:a16="http://schemas.microsoft.com/office/drawing/2014/main" id="{C7D0C2DC-E59B-D60D-58D8-58C709FF2D56}"/>
              </a:ext>
            </a:extLst>
          </p:cNvPr>
          <p:cNvSpPr/>
          <p:nvPr/>
        </p:nvSpPr>
        <p:spPr>
          <a:xfrm>
            <a:off x="2620788"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3</a:t>
            </a:r>
            <a:endParaRPr lang="fr-FR" sz="4400" b="1" dirty="0">
              <a:latin typeface="BelleAllureCE" panose="02000803000000000000" pitchFamily="2" charset="0"/>
            </a:endParaRPr>
          </a:p>
        </p:txBody>
      </p:sp>
      <p:sp>
        <p:nvSpPr>
          <p:cNvPr id="16" name="Rectangle : coins arrondis 15">
            <a:extLst>
              <a:ext uri="{FF2B5EF4-FFF2-40B4-BE49-F238E27FC236}">
                <a16:creationId xmlns:a16="http://schemas.microsoft.com/office/drawing/2014/main" id="{1A6BEA36-5489-2E37-A089-2A0B25EA4404}"/>
              </a:ext>
            </a:extLst>
          </p:cNvPr>
          <p:cNvSpPr/>
          <p:nvPr/>
        </p:nvSpPr>
        <p:spPr>
          <a:xfrm>
            <a:off x="9309770"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a:t>
            </a:r>
            <a:endParaRPr lang="fr-FR" sz="4400" b="1" dirty="0">
              <a:latin typeface="BelleAllureCE" panose="02000803000000000000" pitchFamily="2" charset="0"/>
            </a:endParaRPr>
          </a:p>
        </p:txBody>
      </p:sp>
    </p:spTree>
    <p:extLst>
      <p:ext uri="{BB962C8B-B14F-4D97-AF65-F5344CB8AC3E}">
        <p14:creationId xmlns:p14="http://schemas.microsoft.com/office/powerpoint/2010/main" val="3164199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14E890-E8BC-07C5-B3B1-36F6B26A82D3}"/>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BCDDE5FA-6BA5-61E2-83FF-0862B2DC1F51}"/>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8" name="ZoneTexte 7">
            <a:extLst>
              <a:ext uri="{FF2B5EF4-FFF2-40B4-BE49-F238E27FC236}">
                <a16:creationId xmlns:a16="http://schemas.microsoft.com/office/drawing/2014/main" id="{BD287881-9B89-1763-F3A1-811E810924B2}"/>
              </a:ext>
            </a:extLst>
          </p:cNvPr>
          <p:cNvSpPr txBox="1"/>
          <p:nvPr/>
        </p:nvSpPr>
        <p:spPr>
          <a:xfrm>
            <a:off x="3451328" y="881697"/>
            <a:ext cx="5289339" cy="584775"/>
          </a:xfrm>
          <a:prstGeom prst="rect">
            <a:avLst/>
          </a:prstGeom>
          <a:noFill/>
        </p:spPr>
        <p:txBody>
          <a:bodyPr wrap="square" rtlCol="0">
            <a:spAutoFit/>
          </a:bodyPr>
          <a:lstStyle/>
          <a:p>
            <a:r>
              <a:rPr lang="fr-FR" sz="3200" dirty="0"/>
              <a:t>Cherche le nombre manquant</a:t>
            </a:r>
            <a:endParaRPr lang="fr-FR" sz="3200" b="1" dirty="0"/>
          </a:p>
        </p:txBody>
      </p:sp>
      <p:pic>
        <p:nvPicPr>
          <p:cNvPr id="2" name="Image 1">
            <a:extLst>
              <a:ext uri="{FF2B5EF4-FFF2-40B4-BE49-F238E27FC236}">
                <a16:creationId xmlns:a16="http://schemas.microsoft.com/office/drawing/2014/main" id="{861F3BD2-49BD-F81B-8695-97042D64558C}"/>
              </a:ext>
            </a:extLst>
          </p:cNvPr>
          <p:cNvPicPr>
            <a:picLocks noChangeAspect="1"/>
          </p:cNvPicPr>
          <p:nvPr/>
        </p:nvPicPr>
        <p:blipFill>
          <a:blip r:embed="rId3"/>
          <a:srcRect t="13596" b="13650"/>
          <a:stretch>
            <a:fillRect/>
          </a:stretch>
        </p:blipFill>
        <p:spPr>
          <a:xfrm>
            <a:off x="5576600" y="125950"/>
            <a:ext cx="1038797" cy="755747"/>
          </a:xfrm>
          <a:prstGeom prst="rect">
            <a:avLst/>
          </a:prstGeom>
        </p:spPr>
      </p:pic>
      <p:cxnSp>
        <p:nvCxnSpPr>
          <p:cNvPr id="4" name="Connecteur droit 3">
            <a:extLst>
              <a:ext uri="{FF2B5EF4-FFF2-40B4-BE49-F238E27FC236}">
                <a16:creationId xmlns:a16="http://schemas.microsoft.com/office/drawing/2014/main" id="{37D02AA3-A1C2-FAD3-77C2-6CD04DFE94D6}"/>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11" name="Rectangle : coins arrondis 10">
            <a:extLst>
              <a:ext uri="{FF2B5EF4-FFF2-40B4-BE49-F238E27FC236}">
                <a16:creationId xmlns:a16="http://schemas.microsoft.com/office/drawing/2014/main" id="{0D2D7D28-663E-B47F-51C2-C11FA0C58287}"/>
              </a:ext>
            </a:extLst>
          </p:cNvPr>
          <p:cNvSpPr/>
          <p:nvPr/>
        </p:nvSpPr>
        <p:spPr>
          <a:xfrm>
            <a:off x="2051685" y="3126439"/>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gn="ctr"/>
            <a:r>
              <a:rPr lang="fr-FR" sz="4400" b="1" dirty="0">
                <a:solidFill>
                  <a:schemeClr val="tx1"/>
                </a:solidFill>
                <a:latin typeface="BelleAllureCE" panose="02000803000000000000" pitchFamily="2" charset="0"/>
              </a:rPr>
              <a:t>8</a:t>
            </a:r>
            <a:endParaRPr lang="fr-FR" b="1" dirty="0">
              <a:solidFill>
                <a:schemeClr val="tx1"/>
              </a:solidFill>
              <a:latin typeface="BelleAllureCE" panose="02000803000000000000" pitchFamily="2" charset="0"/>
            </a:endParaRPr>
          </a:p>
        </p:txBody>
      </p:sp>
      <p:sp>
        <p:nvSpPr>
          <p:cNvPr id="12" name="Rectangle : coins arrondis 11">
            <a:extLst>
              <a:ext uri="{FF2B5EF4-FFF2-40B4-BE49-F238E27FC236}">
                <a16:creationId xmlns:a16="http://schemas.microsoft.com/office/drawing/2014/main" id="{B9F52BE4-3BEC-4F4B-9598-260029176711}"/>
              </a:ext>
            </a:extLst>
          </p:cNvPr>
          <p:cNvSpPr/>
          <p:nvPr/>
        </p:nvSpPr>
        <p:spPr>
          <a:xfrm>
            <a:off x="8740667" y="3126439"/>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gn="ctr"/>
            <a:r>
              <a:rPr lang="fr-FR" sz="4400" b="1" dirty="0">
                <a:solidFill>
                  <a:schemeClr val="tx1"/>
                </a:solidFill>
                <a:latin typeface="BelleAllureCE" panose="02000803000000000000" pitchFamily="2" charset="0"/>
              </a:rPr>
              <a:t>34</a:t>
            </a:r>
            <a:endParaRPr lang="fr-FR" b="1" dirty="0">
              <a:solidFill>
                <a:schemeClr val="tx1"/>
              </a:solidFill>
              <a:latin typeface="BelleAllureCE" panose="02000803000000000000" pitchFamily="2" charset="0"/>
            </a:endParaRPr>
          </a:p>
        </p:txBody>
      </p:sp>
      <p:sp>
        <p:nvSpPr>
          <p:cNvPr id="13" name="Rectangle : coins arrondis 12">
            <a:extLst>
              <a:ext uri="{FF2B5EF4-FFF2-40B4-BE49-F238E27FC236}">
                <a16:creationId xmlns:a16="http://schemas.microsoft.com/office/drawing/2014/main" id="{366CE467-81CF-4A5A-2AE9-667CB0959684}"/>
              </a:ext>
            </a:extLst>
          </p:cNvPr>
          <p:cNvSpPr/>
          <p:nvPr/>
        </p:nvSpPr>
        <p:spPr>
          <a:xfrm>
            <a:off x="1482582"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4</a:t>
            </a:r>
            <a:endParaRPr lang="fr-FR" b="1" dirty="0">
              <a:solidFill>
                <a:schemeClr val="tx1"/>
              </a:solidFill>
              <a:latin typeface="BelleAllureCE" panose="02000803000000000000" pitchFamily="2" charset="0"/>
            </a:endParaRPr>
          </a:p>
        </p:txBody>
      </p:sp>
      <p:sp>
        <p:nvSpPr>
          <p:cNvPr id="14" name="Rectangle : coins arrondis 13">
            <a:extLst>
              <a:ext uri="{FF2B5EF4-FFF2-40B4-BE49-F238E27FC236}">
                <a16:creationId xmlns:a16="http://schemas.microsoft.com/office/drawing/2014/main" id="{D7356CB5-DB38-86A7-7CC4-1C612B1D14E0}"/>
              </a:ext>
            </a:extLst>
          </p:cNvPr>
          <p:cNvSpPr/>
          <p:nvPr/>
        </p:nvSpPr>
        <p:spPr>
          <a:xfrm>
            <a:off x="8171564"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a:t>
            </a:r>
            <a:endParaRPr lang="fr-FR" b="1" dirty="0">
              <a:solidFill>
                <a:schemeClr val="tx1"/>
              </a:solidFill>
              <a:latin typeface="BelleAllureCE" panose="02000803000000000000" pitchFamily="2" charset="0"/>
            </a:endParaRPr>
          </a:p>
        </p:txBody>
      </p:sp>
      <p:sp>
        <p:nvSpPr>
          <p:cNvPr id="15" name="Rectangle : coins arrondis 14">
            <a:extLst>
              <a:ext uri="{FF2B5EF4-FFF2-40B4-BE49-F238E27FC236}">
                <a16:creationId xmlns:a16="http://schemas.microsoft.com/office/drawing/2014/main" id="{5BAB0CD7-8E6F-EC8E-BE52-FF8E7D9547E9}"/>
              </a:ext>
            </a:extLst>
          </p:cNvPr>
          <p:cNvSpPr/>
          <p:nvPr/>
        </p:nvSpPr>
        <p:spPr>
          <a:xfrm>
            <a:off x="2620788"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a:t>
            </a:r>
            <a:endParaRPr lang="fr-FR" sz="4400" b="1" dirty="0">
              <a:latin typeface="BelleAllureCE" panose="02000803000000000000" pitchFamily="2" charset="0"/>
            </a:endParaRPr>
          </a:p>
        </p:txBody>
      </p:sp>
      <p:sp>
        <p:nvSpPr>
          <p:cNvPr id="16" name="Rectangle : coins arrondis 15">
            <a:extLst>
              <a:ext uri="{FF2B5EF4-FFF2-40B4-BE49-F238E27FC236}">
                <a16:creationId xmlns:a16="http://schemas.microsoft.com/office/drawing/2014/main" id="{94E55922-B33E-8448-AC9A-C9032D08572D}"/>
              </a:ext>
            </a:extLst>
          </p:cNvPr>
          <p:cNvSpPr/>
          <p:nvPr/>
        </p:nvSpPr>
        <p:spPr>
          <a:xfrm>
            <a:off x="9309770"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2</a:t>
            </a:r>
            <a:endParaRPr lang="fr-FR" sz="4400" b="1" dirty="0">
              <a:latin typeface="BelleAllureCE" panose="02000803000000000000" pitchFamily="2" charset="0"/>
            </a:endParaRPr>
          </a:p>
        </p:txBody>
      </p:sp>
    </p:spTree>
    <p:extLst>
      <p:ext uri="{BB962C8B-B14F-4D97-AF65-F5344CB8AC3E}">
        <p14:creationId xmlns:p14="http://schemas.microsoft.com/office/powerpoint/2010/main" val="13612122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44413-3F09-EF5C-04A1-B51BFC8103E0}"/>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8D9D008E-088A-5DAF-F225-64501E614E77}"/>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8" name="ZoneTexte 7">
            <a:extLst>
              <a:ext uri="{FF2B5EF4-FFF2-40B4-BE49-F238E27FC236}">
                <a16:creationId xmlns:a16="http://schemas.microsoft.com/office/drawing/2014/main" id="{186CE86D-F5D9-1A1B-AA06-92899BC5A4E6}"/>
              </a:ext>
            </a:extLst>
          </p:cNvPr>
          <p:cNvSpPr txBox="1"/>
          <p:nvPr/>
        </p:nvSpPr>
        <p:spPr>
          <a:xfrm>
            <a:off x="3451328" y="881697"/>
            <a:ext cx="5289339" cy="584775"/>
          </a:xfrm>
          <a:prstGeom prst="rect">
            <a:avLst/>
          </a:prstGeom>
          <a:noFill/>
        </p:spPr>
        <p:txBody>
          <a:bodyPr wrap="square" rtlCol="0">
            <a:spAutoFit/>
          </a:bodyPr>
          <a:lstStyle/>
          <a:p>
            <a:r>
              <a:rPr lang="fr-FR" sz="3200" dirty="0"/>
              <a:t>Cherche le nombre manquant</a:t>
            </a:r>
            <a:endParaRPr lang="fr-FR" sz="3200" b="1" dirty="0"/>
          </a:p>
        </p:txBody>
      </p:sp>
      <p:pic>
        <p:nvPicPr>
          <p:cNvPr id="2" name="Image 1">
            <a:extLst>
              <a:ext uri="{FF2B5EF4-FFF2-40B4-BE49-F238E27FC236}">
                <a16:creationId xmlns:a16="http://schemas.microsoft.com/office/drawing/2014/main" id="{BC9B124F-9606-A217-143A-3A6A47D69DE9}"/>
              </a:ext>
            </a:extLst>
          </p:cNvPr>
          <p:cNvPicPr>
            <a:picLocks noChangeAspect="1"/>
          </p:cNvPicPr>
          <p:nvPr/>
        </p:nvPicPr>
        <p:blipFill>
          <a:blip r:embed="rId3"/>
          <a:srcRect t="13596" b="13650"/>
          <a:stretch>
            <a:fillRect/>
          </a:stretch>
        </p:blipFill>
        <p:spPr>
          <a:xfrm>
            <a:off x="5576600" y="125950"/>
            <a:ext cx="1038797" cy="755747"/>
          </a:xfrm>
          <a:prstGeom prst="rect">
            <a:avLst/>
          </a:prstGeom>
        </p:spPr>
      </p:pic>
      <p:cxnSp>
        <p:nvCxnSpPr>
          <p:cNvPr id="4" name="Connecteur droit 3">
            <a:extLst>
              <a:ext uri="{FF2B5EF4-FFF2-40B4-BE49-F238E27FC236}">
                <a16:creationId xmlns:a16="http://schemas.microsoft.com/office/drawing/2014/main" id="{4DFFE845-D7BA-56EF-6399-476BEC9409E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11" name="Rectangle : coins arrondis 10">
            <a:extLst>
              <a:ext uri="{FF2B5EF4-FFF2-40B4-BE49-F238E27FC236}">
                <a16:creationId xmlns:a16="http://schemas.microsoft.com/office/drawing/2014/main" id="{2F533D42-078F-4A94-E67C-AAAB4C47A48D}"/>
              </a:ext>
            </a:extLst>
          </p:cNvPr>
          <p:cNvSpPr/>
          <p:nvPr/>
        </p:nvSpPr>
        <p:spPr>
          <a:xfrm>
            <a:off x="2051685" y="3126439"/>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gn="ctr"/>
            <a:r>
              <a:rPr lang="fr-FR" sz="4400" b="1" dirty="0">
                <a:solidFill>
                  <a:schemeClr val="tx1"/>
                </a:solidFill>
                <a:latin typeface="BelleAllureCE" panose="02000803000000000000" pitchFamily="2" charset="0"/>
              </a:rPr>
              <a:t>9</a:t>
            </a:r>
            <a:endParaRPr lang="fr-FR" b="1" dirty="0">
              <a:solidFill>
                <a:schemeClr val="tx1"/>
              </a:solidFill>
              <a:latin typeface="BelleAllureCE" panose="02000803000000000000" pitchFamily="2" charset="0"/>
            </a:endParaRPr>
          </a:p>
        </p:txBody>
      </p:sp>
      <p:sp>
        <p:nvSpPr>
          <p:cNvPr id="12" name="Rectangle : coins arrondis 11">
            <a:extLst>
              <a:ext uri="{FF2B5EF4-FFF2-40B4-BE49-F238E27FC236}">
                <a16:creationId xmlns:a16="http://schemas.microsoft.com/office/drawing/2014/main" id="{0112EDCF-24A3-7414-476E-EF0990435FB4}"/>
              </a:ext>
            </a:extLst>
          </p:cNvPr>
          <p:cNvSpPr/>
          <p:nvPr/>
        </p:nvSpPr>
        <p:spPr>
          <a:xfrm>
            <a:off x="8740667" y="3126439"/>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gn="ctr"/>
            <a:r>
              <a:rPr lang="fr-FR" sz="4400" b="1" dirty="0">
                <a:solidFill>
                  <a:schemeClr val="tx1"/>
                </a:solidFill>
                <a:latin typeface="BelleAllureCE" panose="02000803000000000000" pitchFamily="2" charset="0"/>
              </a:rPr>
              <a:t>30</a:t>
            </a:r>
            <a:endParaRPr lang="fr-FR" b="1" dirty="0">
              <a:solidFill>
                <a:schemeClr val="tx1"/>
              </a:solidFill>
              <a:latin typeface="BelleAllureCE" panose="02000803000000000000" pitchFamily="2" charset="0"/>
            </a:endParaRPr>
          </a:p>
        </p:txBody>
      </p:sp>
      <p:sp>
        <p:nvSpPr>
          <p:cNvPr id="13" name="Rectangle : coins arrondis 12">
            <a:extLst>
              <a:ext uri="{FF2B5EF4-FFF2-40B4-BE49-F238E27FC236}">
                <a16:creationId xmlns:a16="http://schemas.microsoft.com/office/drawing/2014/main" id="{6CA35924-D74F-7E06-D4FB-DC2C117EFE77}"/>
              </a:ext>
            </a:extLst>
          </p:cNvPr>
          <p:cNvSpPr/>
          <p:nvPr/>
        </p:nvSpPr>
        <p:spPr>
          <a:xfrm>
            <a:off x="1482582"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8</a:t>
            </a:r>
            <a:endParaRPr lang="fr-FR" b="1" dirty="0">
              <a:solidFill>
                <a:schemeClr val="tx1"/>
              </a:solidFill>
              <a:latin typeface="BelleAllureCE" panose="02000803000000000000" pitchFamily="2" charset="0"/>
            </a:endParaRPr>
          </a:p>
        </p:txBody>
      </p:sp>
      <p:sp>
        <p:nvSpPr>
          <p:cNvPr id="14" name="Rectangle : coins arrondis 13">
            <a:extLst>
              <a:ext uri="{FF2B5EF4-FFF2-40B4-BE49-F238E27FC236}">
                <a16:creationId xmlns:a16="http://schemas.microsoft.com/office/drawing/2014/main" id="{1AC900A8-9AE0-3586-7A2F-9C7EFD9AAE2F}"/>
              </a:ext>
            </a:extLst>
          </p:cNvPr>
          <p:cNvSpPr/>
          <p:nvPr/>
        </p:nvSpPr>
        <p:spPr>
          <a:xfrm>
            <a:off x="8171564"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23</a:t>
            </a:r>
            <a:endParaRPr lang="fr-FR" b="1" dirty="0">
              <a:solidFill>
                <a:schemeClr val="tx1"/>
              </a:solidFill>
              <a:latin typeface="BelleAllureCE" panose="02000803000000000000" pitchFamily="2" charset="0"/>
            </a:endParaRPr>
          </a:p>
        </p:txBody>
      </p:sp>
      <p:sp>
        <p:nvSpPr>
          <p:cNvPr id="15" name="Rectangle : coins arrondis 14">
            <a:extLst>
              <a:ext uri="{FF2B5EF4-FFF2-40B4-BE49-F238E27FC236}">
                <a16:creationId xmlns:a16="http://schemas.microsoft.com/office/drawing/2014/main" id="{0CF038C9-CC0C-05CD-9A0F-EA15C6434118}"/>
              </a:ext>
            </a:extLst>
          </p:cNvPr>
          <p:cNvSpPr/>
          <p:nvPr/>
        </p:nvSpPr>
        <p:spPr>
          <a:xfrm>
            <a:off x="2620788"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a:t>
            </a:r>
            <a:endParaRPr lang="fr-FR" sz="4400" b="1" dirty="0">
              <a:latin typeface="BelleAllureCE" panose="02000803000000000000" pitchFamily="2" charset="0"/>
            </a:endParaRPr>
          </a:p>
        </p:txBody>
      </p:sp>
      <p:sp>
        <p:nvSpPr>
          <p:cNvPr id="16" name="Rectangle : coins arrondis 15">
            <a:extLst>
              <a:ext uri="{FF2B5EF4-FFF2-40B4-BE49-F238E27FC236}">
                <a16:creationId xmlns:a16="http://schemas.microsoft.com/office/drawing/2014/main" id="{E203A748-90AB-3C09-1491-B2207818689C}"/>
              </a:ext>
            </a:extLst>
          </p:cNvPr>
          <p:cNvSpPr/>
          <p:nvPr/>
        </p:nvSpPr>
        <p:spPr>
          <a:xfrm>
            <a:off x="9309770"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a:t>
            </a:r>
            <a:endParaRPr lang="fr-FR" sz="4400" b="1" dirty="0">
              <a:latin typeface="BelleAllureCE" panose="02000803000000000000" pitchFamily="2" charset="0"/>
            </a:endParaRPr>
          </a:p>
        </p:txBody>
      </p:sp>
    </p:spTree>
    <p:extLst>
      <p:ext uri="{BB962C8B-B14F-4D97-AF65-F5344CB8AC3E}">
        <p14:creationId xmlns:p14="http://schemas.microsoft.com/office/powerpoint/2010/main" val="16291897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20F55B-F4ED-49AD-AB63-A4BB502E3037}"/>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5859FFD5-4921-5F10-E933-C7AF4E67BAF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8" name="ZoneTexte 7">
            <a:extLst>
              <a:ext uri="{FF2B5EF4-FFF2-40B4-BE49-F238E27FC236}">
                <a16:creationId xmlns:a16="http://schemas.microsoft.com/office/drawing/2014/main" id="{0B71B6C0-B064-0737-00CA-270DC6A98A6A}"/>
              </a:ext>
            </a:extLst>
          </p:cNvPr>
          <p:cNvSpPr txBox="1"/>
          <p:nvPr/>
        </p:nvSpPr>
        <p:spPr>
          <a:xfrm>
            <a:off x="3451328" y="881697"/>
            <a:ext cx="5289339" cy="584775"/>
          </a:xfrm>
          <a:prstGeom prst="rect">
            <a:avLst/>
          </a:prstGeom>
          <a:noFill/>
        </p:spPr>
        <p:txBody>
          <a:bodyPr wrap="square" rtlCol="0">
            <a:spAutoFit/>
          </a:bodyPr>
          <a:lstStyle/>
          <a:p>
            <a:r>
              <a:rPr lang="fr-FR" sz="3200" dirty="0"/>
              <a:t>Cherche le nombre manquant</a:t>
            </a:r>
            <a:endParaRPr lang="fr-FR" sz="3200" b="1" dirty="0"/>
          </a:p>
        </p:txBody>
      </p:sp>
      <p:pic>
        <p:nvPicPr>
          <p:cNvPr id="2" name="Image 1">
            <a:extLst>
              <a:ext uri="{FF2B5EF4-FFF2-40B4-BE49-F238E27FC236}">
                <a16:creationId xmlns:a16="http://schemas.microsoft.com/office/drawing/2014/main" id="{E73D5C05-DADA-E3E6-97F2-73CCA8D369BB}"/>
              </a:ext>
            </a:extLst>
          </p:cNvPr>
          <p:cNvPicPr>
            <a:picLocks noChangeAspect="1"/>
          </p:cNvPicPr>
          <p:nvPr/>
        </p:nvPicPr>
        <p:blipFill>
          <a:blip r:embed="rId3"/>
          <a:srcRect t="13596" b="13650"/>
          <a:stretch>
            <a:fillRect/>
          </a:stretch>
        </p:blipFill>
        <p:spPr>
          <a:xfrm>
            <a:off x="5576600" y="125950"/>
            <a:ext cx="1038797" cy="755747"/>
          </a:xfrm>
          <a:prstGeom prst="rect">
            <a:avLst/>
          </a:prstGeom>
        </p:spPr>
      </p:pic>
      <p:cxnSp>
        <p:nvCxnSpPr>
          <p:cNvPr id="4" name="Connecteur droit 3">
            <a:extLst>
              <a:ext uri="{FF2B5EF4-FFF2-40B4-BE49-F238E27FC236}">
                <a16:creationId xmlns:a16="http://schemas.microsoft.com/office/drawing/2014/main" id="{1B5B812C-BCDC-A344-5DC9-7A0453FD826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11" name="Rectangle : coins arrondis 10">
            <a:extLst>
              <a:ext uri="{FF2B5EF4-FFF2-40B4-BE49-F238E27FC236}">
                <a16:creationId xmlns:a16="http://schemas.microsoft.com/office/drawing/2014/main" id="{6B7A1DAA-8A58-BB39-D6DD-22A53A46D790}"/>
              </a:ext>
            </a:extLst>
          </p:cNvPr>
          <p:cNvSpPr/>
          <p:nvPr/>
        </p:nvSpPr>
        <p:spPr>
          <a:xfrm>
            <a:off x="2051685" y="3126439"/>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gn="ctr"/>
            <a:r>
              <a:rPr lang="fr-FR" sz="4400" b="1" dirty="0">
                <a:solidFill>
                  <a:schemeClr val="tx1"/>
                </a:solidFill>
                <a:latin typeface="BelleAllureCE" panose="02000803000000000000" pitchFamily="2" charset="0"/>
              </a:rPr>
              <a:t>10</a:t>
            </a:r>
            <a:endParaRPr lang="fr-FR" b="1" dirty="0">
              <a:solidFill>
                <a:schemeClr val="tx1"/>
              </a:solidFill>
              <a:latin typeface="BelleAllureCE" panose="02000803000000000000" pitchFamily="2" charset="0"/>
            </a:endParaRPr>
          </a:p>
        </p:txBody>
      </p:sp>
      <p:sp>
        <p:nvSpPr>
          <p:cNvPr id="12" name="Rectangle : coins arrondis 11">
            <a:extLst>
              <a:ext uri="{FF2B5EF4-FFF2-40B4-BE49-F238E27FC236}">
                <a16:creationId xmlns:a16="http://schemas.microsoft.com/office/drawing/2014/main" id="{D5AE3206-4EED-BD6A-B182-A7C624F1ABC3}"/>
              </a:ext>
            </a:extLst>
          </p:cNvPr>
          <p:cNvSpPr/>
          <p:nvPr/>
        </p:nvSpPr>
        <p:spPr>
          <a:xfrm>
            <a:off x="8740667" y="3126439"/>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16000" rtlCol="0" anchor="ctr"/>
          <a:lstStyle/>
          <a:p>
            <a:pPr algn="ctr"/>
            <a:r>
              <a:rPr lang="fr-FR" sz="4400" b="1" dirty="0">
                <a:solidFill>
                  <a:schemeClr val="tx1"/>
                </a:solidFill>
                <a:latin typeface="BelleAllureCE" panose="02000803000000000000" pitchFamily="2" charset="0"/>
              </a:rPr>
              <a:t>50</a:t>
            </a:r>
            <a:endParaRPr lang="fr-FR" b="1" dirty="0">
              <a:solidFill>
                <a:schemeClr val="tx1"/>
              </a:solidFill>
              <a:latin typeface="BelleAllureCE" panose="02000803000000000000" pitchFamily="2" charset="0"/>
            </a:endParaRPr>
          </a:p>
        </p:txBody>
      </p:sp>
      <p:sp>
        <p:nvSpPr>
          <p:cNvPr id="13" name="Rectangle : coins arrondis 12">
            <a:extLst>
              <a:ext uri="{FF2B5EF4-FFF2-40B4-BE49-F238E27FC236}">
                <a16:creationId xmlns:a16="http://schemas.microsoft.com/office/drawing/2014/main" id="{552C6352-76DB-0AA9-22BD-EE69841A024E}"/>
              </a:ext>
            </a:extLst>
          </p:cNvPr>
          <p:cNvSpPr/>
          <p:nvPr/>
        </p:nvSpPr>
        <p:spPr>
          <a:xfrm>
            <a:off x="1482582"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5</a:t>
            </a:r>
            <a:endParaRPr lang="fr-FR" b="1" dirty="0">
              <a:solidFill>
                <a:schemeClr val="tx1"/>
              </a:solidFill>
              <a:latin typeface="BelleAllureCE" panose="02000803000000000000" pitchFamily="2" charset="0"/>
            </a:endParaRPr>
          </a:p>
        </p:txBody>
      </p:sp>
      <p:sp>
        <p:nvSpPr>
          <p:cNvPr id="14" name="Rectangle : coins arrondis 13">
            <a:extLst>
              <a:ext uri="{FF2B5EF4-FFF2-40B4-BE49-F238E27FC236}">
                <a16:creationId xmlns:a16="http://schemas.microsoft.com/office/drawing/2014/main" id="{38D8079C-7D0E-74E7-0509-D9585B738759}"/>
              </a:ext>
            </a:extLst>
          </p:cNvPr>
          <p:cNvSpPr/>
          <p:nvPr/>
        </p:nvSpPr>
        <p:spPr>
          <a:xfrm>
            <a:off x="8171564"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45</a:t>
            </a:r>
            <a:endParaRPr lang="fr-FR" b="1" dirty="0">
              <a:solidFill>
                <a:schemeClr val="tx1"/>
              </a:solidFill>
              <a:latin typeface="BelleAllureCE" panose="02000803000000000000" pitchFamily="2" charset="0"/>
            </a:endParaRPr>
          </a:p>
        </p:txBody>
      </p:sp>
      <p:sp>
        <p:nvSpPr>
          <p:cNvPr id="15" name="Rectangle : coins arrondis 14">
            <a:extLst>
              <a:ext uri="{FF2B5EF4-FFF2-40B4-BE49-F238E27FC236}">
                <a16:creationId xmlns:a16="http://schemas.microsoft.com/office/drawing/2014/main" id="{8ECD0BFF-C192-08EE-E2CB-20959521C178}"/>
              </a:ext>
            </a:extLst>
          </p:cNvPr>
          <p:cNvSpPr/>
          <p:nvPr/>
        </p:nvSpPr>
        <p:spPr>
          <a:xfrm>
            <a:off x="2620788"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a:t>
            </a:r>
            <a:endParaRPr lang="fr-FR" sz="4400" b="1" dirty="0">
              <a:latin typeface="BelleAllureCE" panose="02000803000000000000" pitchFamily="2" charset="0"/>
            </a:endParaRPr>
          </a:p>
        </p:txBody>
      </p:sp>
      <p:sp>
        <p:nvSpPr>
          <p:cNvPr id="16" name="Rectangle : coins arrondis 15">
            <a:extLst>
              <a:ext uri="{FF2B5EF4-FFF2-40B4-BE49-F238E27FC236}">
                <a16:creationId xmlns:a16="http://schemas.microsoft.com/office/drawing/2014/main" id="{4576857E-F3F3-4094-0668-A18375A4EA17}"/>
              </a:ext>
            </a:extLst>
          </p:cNvPr>
          <p:cNvSpPr/>
          <p:nvPr/>
        </p:nvSpPr>
        <p:spPr>
          <a:xfrm>
            <a:off x="9309770" y="4032922"/>
            <a:ext cx="1138206" cy="906483"/>
          </a:xfrm>
          <a:prstGeom prst="roundRect">
            <a:avLst/>
          </a:prstGeom>
          <a:solidFill>
            <a:schemeClr val="bg1">
              <a:lumMod val="85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tIns="252000" rtlCol="0" anchor="ctr"/>
          <a:lstStyle/>
          <a:p>
            <a:pPr algn="ctr"/>
            <a:r>
              <a:rPr lang="fr-FR" sz="4400" b="1" dirty="0">
                <a:solidFill>
                  <a:schemeClr val="tx1"/>
                </a:solidFill>
                <a:latin typeface="BelleAllureCE" panose="02000803000000000000" pitchFamily="2" charset="0"/>
              </a:rPr>
              <a:t>…</a:t>
            </a:r>
            <a:endParaRPr lang="fr-FR" sz="4400" b="1" dirty="0">
              <a:latin typeface="BelleAllureCE" panose="02000803000000000000" pitchFamily="2" charset="0"/>
            </a:endParaRPr>
          </a:p>
        </p:txBody>
      </p:sp>
    </p:spTree>
    <p:extLst>
      <p:ext uri="{BB962C8B-B14F-4D97-AF65-F5344CB8AC3E}">
        <p14:creationId xmlns:p14="http://schemas.microsoft.com/office/powerpoint/2010/main" val="20639067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2431548"/>
            </a:xfrm>
            <a:prstGeom prst="rect">
              <a:avLst/>
            </a:prstGeom>
            <a:grp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en image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98047B5-7A54-A816-F539-2F02E18E4993}"/>
                </a:ext>
              </a:extLst>
            </p:cNvPr>
            <p:cNvSpPr txBox="1"/>
            <p:nvPr/>
          </p:nvSpPr>
          <p:spPr>
            <a:xfrm>
              <a:off x="1017142" y="2762493"/>
              <a:ext cx="7741577" cy="1025352"/>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lis l’heure</a:t>
              </a: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2" name="Connecteur droit 1">
            <a:extLst>
              <a:ext uri="{FF2B5EF4-FFF2-40B4-BE49-F238E27FC236}">
                <a16:creationId xmlns:a16="http://schemas.microsoft.com/office/drawing/2014/main" id="{E2273089-4D90-90EE-D24A-E28CE5FCE857}"/>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Image 4">
            <a:extLst>
              <a:ext uri="{FF2B5EF4-FFF2-40B4-BE49-F238E27FC236}">
                <a16:creationId xmlns:a16="http://schemas.microsoft.com/office/drawing/2014/main" id="{99ACB723-EE59-868E-0D6C-0CBCF481027F}"/>
              </a:ext>
            </a:extLst>
          </p:cNvPr>
          <p:cNvPicPr>
            <a:picLocks noChangeAspect="1"/>
          </p:cNvPicPr>
          <p:nvPr/>
        </p:nvPicPr>
        <p:blipFill rotWithShape="1">
          <a:blip r:embed="rId3">
            <a:extLst>
              <a:ext uri="{28A0092B-C50C-407E-A947-70E740481C1C}">
                <a14:useLocalDpi xmlns:a14="http://schemas.microsoft.com/office/drawing/2010/main" val="0"/>
              </a:ext>
            </a:extLst>
          </a:blip>
          <a:srcRect l="4682" t="16429" r="53494" b="20600"/>
          <a:stretch/>
        </p:blipFill>
        <p:spPr>
          <a:xfrm>
            <a:off x="2051685" y="881697"/>
            <a:ext cx="2175470" cy="2184572"/>
          </a:xfrm>
          <a:prstGeom prst="rect">
            <a:avLst/>
          </a:prstGeom>
        </p:spPr>
      </p:pic>
      <p:pic>
        <p:nvPicPr>
          <p:cNvPr id="6" name="Image 5">
            <a:extLst>
              <a:ext uri="{FF2B5EF4-FFF2-40B4-BE49-F238E27FC236}">
                <a16:creationId xmlns:a16="http://schemas.microsoft.com/office/drawing/2014/main" id="{77E442C7-8C8A-578A-536C-CAE36540F973}"/>
              </a:ext>
            </a:extLst>
          </p:cNvPr>
          <p:cNvPicPr>
            <a:picLocks noChangeAspect="1"/>
          </p:cNvPicPr>
          <p:nvPr/>
        </p:nvPicPr>
        <p:blipFill>
          <a:blip r:embed="rId4"/>
          <a:stretch>
            <a:fillRect/>
          </a:stretch>
        </p:blipFill>
        <p:spPr>
          <a:xfrm>
            <a:off x="7964847" y="881697"/>
            <a:ext cx="2294372" cy="2285216"/>
          </a:xfrm>
          <a:prstGeom prst="rect">
            <a:avLst/>
          </a:prstGeom>
        </p:spPr>
      </p:pic>
      <p:sp>
        <p:nvSpPr>
          <p:cNvPr id="9" name="Zone de texte 2">
            <a:extLst>
              <a:ext uri="{FF2B5EF4-FFF2-40B4-BE49-F238E27FC236}">
                <a16:creationId xmlns:a16="http://schemas.microsoft.com/office/drawing/2014/main" id="{2468227F-8B11-62A6-B854-EC95198D6E67}"/>
              </a:ext>
            </a:extLst>
          </p:cNvPr>
          <p:cNvSpPr txBox="1"/>
          <p:nvPr/>
        </p:nvSpPr>
        <p:spPr>
          <a:xfrm>
            <a:off x="988740" y="3791732"/>
            <a:ext cx="4775062" cy="1960391"/>
          </a:xfrm>
          <a:prstGeom prst="roundRect">
            <a:avLst>
              <a:gd name="adj" fmla="val 4242"/>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96000" tIns="108000" rIns="216000" bIns="108000" rtlCol="0" anchor="ctr">
            <a:no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spcBef>
                <a:spcPts val="440"/>
              </a:spcBef>
              <a:spcAft>
                <a:spcPts val="0"/>
              </a:spcAft>
            </a:pPr>
            <a:r>
              <a:rPr lang="fr-FR" spc="-35" dirty="0">
                <a:solidFill>
                  <a:srgbClr val="231F20"/>
                </a:solidFill>
                <a:ea typeface="Arial" panose="020B0604020202020204" pitchFamily="34" charset="0"/>
                <a:cs typeface="Times New Roman" panose="02020603050405020304" pitchFamily="18" charset="0"/>
              </a:rPr>
              <a:t>Nicolas se pèse. Il pesait </a:t>
            </a:r>
            <a:r>
              <a:rPr lang="fr-FR" b="1" spc="-35" dirty="0">
                <a:solidFill>
                  <a:srgbClr val="231F20"/>
                </a:solidFill>
                <a:latin typeface="BelleAllureCE" panose="02000803000000000000" pitchFamily="50" charset="0"/>
                <a:ea typeface="Arial" panose="020B0604020202020204" pitchFamily="34" charset="0"/>
                <a:cs typeface="Times New Roman" panose="02020603050405020304" pitchFamily="18" charset="0"/>
              </a:rPr>
              <a:t>20</a:t>
            </a:r>
            <a:r>
              <a:rPr lang="fr-FR" spc="-35" dirty="0">
                <a:solidFill>
                  <a:srgbClr val="231F20"/>
                </a:solidFill>
                <a:ea typeface="Arial" panose="020B0604020202020204" pitchFamily="34" charset="0"/>
                <a:cs typeface="Times New Roman" panose="02020603050405020304" pitchFamily="18" charset="0"/>
              </a:rPr>
              <a:t> kg la semaine dernière. </a:t>
            </a:r>
          </a:p>
          <a:p>
            <a:pPr>
              <a:spcBef>
                <a:spcPts val="440"/>
              </a:spcBef>
              <a:spcAft>
                <a:spcPts val="0"/>
              </a:spcAft>
            </a:pPr>
            <a:r>
              <a:rPr lang="fr-FR" b="1" spc="-35" dirty="0">
                <a:solidFill>
                  <a:srgbClr val="231F20"/>
                </a:solidFill>
                <a:ea typeface="Arial" panose="020B0604020202020204" pitchFamily="34" charset="0"/>
                <a:cs typeface="Times New Roman" panose="02020603050405020304" pitchFamily="18" charset="0"/>
              </a:rPr>
              <a:t>A-t-il maigri ?</a:t>
            </a:r>
            <a:endParaRPr kumimoji="0" lang="fr-FR"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11" name="Zone de texte 2">
            <a:extLst>
              <a:ext uri="{FF2B5EF4-FFF2-40B4-BE49-F238E27FC236}">
                <a16:creationId xmlns:a16="http://schemas.microsoft.com/office/drawing/2014/main" id="{7BF20EAB-66FF-15C3-CA49-A490A73DAE0C}"/>
              </a:ext>
            </a:extLst>
          </p:cNvPr>
          <p:cNvSpPr txBox="1"/>
          <p:nvPr/>
        </p:nvSpPr>
        <p:spPr>
          <a:xfrm>
            <a:off x="6904683" y="3791731"/>
            <a:ext cx="4159957" cy="1960391"/>
          </a:xfrm>
          <a:prstGeom prst="roundRect">
            <a:avLst>
              <a:gd name="adj" fmla="val 4242"/>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96000" tIns="108000" rIns="216000" bIns="108000" rtlCol="0" anchor="ctr">
            <a:sp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spcBef>
                <a:spcPts val="440"/>
              </a:spcBef>
              <a:spcAft>
                <a:spcPts val="0"/>
              </a:spcAft>
            </a:pPr>
            <a:r>
              <a:rPr lang="fr-FR" spc="-35" dirty="0">
                <a:solidFill>
                  <a:srgbClr val="231F20"/>
                </a:solidFill>
                <a:ea typeface="Arial" panose="020B0604020202020204" pitchFamily="34" charset="0"/>
                <a:cs typeface="Times New Roman" panose="02020603050405020304" pitchFamily="18" charset="0"/>
              </a:rPr>
              <a:t>Nicolas se pèse. Il pesait </a:t>
            </a:r>
            <a:r>
              <a:rPr lang="fr-FR" b="1" spc="-35" dirty="0">
                <a:solidFill>
                  <a:srgbClr val="231F20"/>
                </a:solidFill>
                <a:latin typeface="BelleAllureCE" panose="02000803000000000000" pitchFamily="50" charset="0"/>
                <a:cs typeface="Times New Roman" panose="02020603050405020304" pitchFamily="18" charset="0"/>
              </a:rPr>
              <a:t>80</a:t>
            </a:r>
            <a:r>
              <a:rPr lang="fr-FR" spc="-35" dirty="0">
                <a:solidFill>
                  <a:srgbClr val="231F20"/>
                </a:solidFill>
                <a:ea typeface="Arial" panose="020B0604020202020204" pitchFamily="34" charset="0"/>
                <a:cs typeface="Times New Roman" panose="02020603050405020304" pitchFamily="18" charset="0"/>
              </a:rPr>
              <a:t> kg l’année dernière.  </a:t>
            </a:r>
            <a:r>
              <a:rPr lang="fr-FR" b="1" spc="-35" dirty="0">
                <a:solidFill>
                  <a:srgbClr val="231F20"/>
                </a:solidFill>
                <a:ea typeface="Arial" panose="020B0604020202020204" pitchFamily="34" charset="0"/>
                <a:cs typeface="Times New Roman" panose="02020603050405020304" pitchFamily="18" charset="0"/>
              </a:rPr>
              <a:t>Combien de poids a-t-il perdu ?</a:t>
            </a:r>
            <a:endParaRPr kumimoji="0" lang="fr-FR" sz="2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pic>
        <p:nvPicPr>
          <p:cNvPr id="14" name="Image 13">
            <a:extLst>
              <a:ext uri="{FF2B5EF4-FFF2-40B4-BE49-F238E27FC236}">
                <a16:creationId xmlns:a16="http://schemas.microsoft.com/office/drawing/2014/main" id="{1A9FB658-74B5-04CA-80E5-84B5AC81F82B}"/>
              </a:ext>
            </a:extLst>
          </p:cNvPr>
          <p:cNvPicPr>
            <a:picLocks noChangeAspect="1"/>
          </p:cNvPicPr>
          <p:nvPr/>
        </p:nvPicPr>
        <p:blipFill>
          <a:blip r:embed="rId5"/>
          <a:stretch>
            <a:fillRect/>
          </a:stretch>
        </p:blipFill>
        <p:spPr>
          <a:xfrm>
            <a:off x="5414622" y="102959"/>
            <a:ext cx="1362758" cy="1343564"/>
          </a:xfrm>
          <a:prstGeom prst="rect">
            <a:avLst/>
          </a:prstGeom>
        </p:spPr>
      </p:pic>
    </p:spTree>
    <p:extLst>
      <p:ext uri="{BB962C8B-B14F-4D97-AF65-F5344CB8AC3E}">
        <p14:creationId xmlns:p14="http://schemas.microsoft.com/office/powerpoint/2010/main" val="23848891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982A3-0A7D-C16C-724F-C2DCD887A58E}"/>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931896-D690-F41F-F9C8-06E7BC06C99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2" name="Connecteur droit 1">
            <a:extLst>
              <a:ext uri="{FF2B5EF4-FFF2-40B4-BE49-F238E27FC236}">
                <a16:creationId xmlns:a16="http://schemas.microsoft.com/office/drawing/2014/main" id="{E875F8A9-89A3-2314-9D0D-9564EA71F32C}"/>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Image 4">
            <a:extLst>
              <a:ext uri="{FF2B5EF4-FFF2-40B4-BE49-F238E27FC236}">
                <a16:creationId xmlns:a16="http://schemas.microsoft.com/office/drawing/2014/main" id="{765682FC-51E5-BAD4-927E-52190CADF5CC}"/>
              </a:ext>
            </a:extLst>
          </p:cNvPr>
          <p:cNvPicPr>
            <a:picLocks noChangeAspect="1"/>
          </p:cNvPicPr>
          <p:nvPr/>
        </p:nvPicPr>
        <p:blipFill rotWithShape="1">
          <a:blip r:embed="rId3">
            <a:extLst>
              <a:ext uri="{28A0092B-C50C-407E-A947-70E740481C1C}">
                <a14:useLocalDpi xmlns:a14="http://schemas.microsoft.com/office/drawing/2010/main" val="0"/>
              </a:ext>
            </a:extLst>
          </a:blip>
          <a:srcRect l="4682" t="16429" r="53494" b="20600"/>
          <a:stretch/>
        </p:blipFill>
        <p:spPr>
          <a:xfrm>
            <a:off x="2051685" y="881697"/>
            <a:ext cx="2175470" cy="2184572"/>
          </a:xfrm>
          <a:prstGeom prst="rect">
            <a:avLst/>
          </a:prstGeom>
        </p:spPr>
      </p:pic>
      <p:pic>
        <p:nvPicPr>
          <p:cNvPr id="6" name="Image 5">
            <a:extLst>
              <a:ext uri="{FF2B5EF4-FFF2-40B4-BE49-F238E27FC236}">
                <a16:creationId xmlns:a16="http://schemas.microsoft.com/office/drawing/2014/main" id="{81CE5495-47E0-E83F-F51B-AA7A7830FB17}"/>
              </a:ext>
            </a:extLst>
          </p:cNvPr>
          <p:cNvPicPr>
            <a:picLocks noChangeAspect="1"/>
          </p:cNvPicPr>
          <p:nvPr/>
        </p:nvPicPr>
        <p:blipFill>
          <a:blip r:embed="rId4"/>
          <a:stretch>
            <a:fillRect/>
          </a:stretch>
        </p:blipFill>
        <p:spPr>
          <a:xfrm>
            <a:off x="7964847" y="881697"/>
            <a:ext cx="2294372" cy="2285216"/>
          </a:xfrm>
          <a:prstGeom prst="rect">
            <a:avLst/>
          </a:prstGeom>
        </p:spPr>
      </p:pic>
      <p:sp>
        <p:nvSpPr>
          <p:cNvPr id="3" name="Zone de texte 2">
            <a:extLst>
              <a:ext uri="{FF2B5EF4-FFF2-40B4-BE49-F238E27FC236}">
                <a16:creationId xmlns:a16="http://schemas.microsoft.com/office/drawing/2014/main" id="{AB5C4256-0B06-48D4-8014-5AB03D53EDE7}"/>
              </a:ext>
            </a:extLst>
          </p:cNvPr>
          <p:cNvSpPr txBox="1"/>
          <p:nvPr/>
        </p:nvSpPr>
        <p:spPr>
          <a:xfrm>
            <a:off x="390418" y="3791730"/>
            <a:ext cx="5280915" cy="1960391"/>
          </a:xfrm>
          <a:prstGeom prst="roundRect">
            <a:avLst>
              <a:gd name="adj" fmla="val 4242"/>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96000" tIns="108000" rIns="216000" bIns="108000" rtlCol="0" anchor="ctr">
            <a:no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nSpc>
                <a:spcPct val="100000"/>
              </a:lnSpc>
            </a:pPr>
            <a:r>
              <a:rPr lang="fr-FR" dirty="0">
                <a:solidFill>
                  <a:schemeClr val="tx1"/>
                </a:solidFill>
              </a:rPr>
              <a:t>La balance indique le poids de Nicolas en février. Il a pris </a:t>
            </a:r>
            <a:r>
              <a:rPr lang="fr-FR" b="1" dirty="0">
                <a:solidFill>
                  <a:schemeClr val="tx1"/>
                </a:solidFill>
                <a:latin typeface="BelleAllureCE" panose="02000803000000000000" pitchFamily="2" charset="0"/>
              </a:rPr>
              <a:t>2</a:t>
            </a:r>
            <a:r>
              <a:rPr lang="fr-FR" dirty="0">
                <a:solidFill>
                  <a:schemeClr val="tx1"/>
                </a:solidFill>
              </a:rPr>
              <a:t> kg en janvier et </a:t>
            </a:r>
            <a:r>
              <a:rPr lang="fr-FR" b="1" dirty="0">
                <a:solidFill>
                  <a:schemeClr val="tx1"/>
                </a:solidFill>
                <a:latin typeface="BelleAllureCE" panose="02000803000000000000" pitchFamily="2" charset="0"/>
              </a:rPr>
              <a:t>3</a:t>
            </a:r>
            <a:r>
              <a:rPr lang="fr-FR" dirty="0">
                <a:solidFill>
                  <a:schemeClr val="tx1"/>
                </a:solidFill>
              </a:rPr>
              <a:t> kg en décembre.</a:t>
            </a:r>
            <a:br>
              <a:rPr lang="fr-FR" dirty="0">
                <a:solidFill>
                  <a:schemeClr val="tx1"/>
                </a:solidFill>
              </a:rPr>
            </a:br>
            <a:r>
              <a:rPr lang="fr-FR" b="1" dirty="0">
                <a:solidFill>
                  <a:schemeClr val="tx1"/>
                </a:solidFill>
              </a:rPr>
              <a:t>Combien Nicolas pesait-il </a:t>
            </a:r>
            <a:br>
              <a:rPr lang="fr-FR" b="1" dirty="0">
                <a:solidFill>
                  <a:schemeClr val="tx1"/>
                </a:solidFill>
              </a:rPr>
            </a:br>
            <a:r>
              <a:rPr lang="fr-FR" b="1" dirty="0">
                <a:solidFill>
                  <a:schemeClr val="tx1"/>
                </a:solidFill>
              </a:rPr>
              <a:t>en novembre ?</a:t>
            </a:r>
          </a:p>
        </p:txBody>
      </p:sp>
      <p:sp>
        <p:nvSpPr>
          <p:cNvPr id="7" name="Zone de texte 2">
            <a:extLst>
              <a:ext uri="{FF2B5EF4-FFF2-40B4-BE49-F238E27FC236}">
                <a16:creationId xmlns:a16="http://schemas.microsoft.com/office/drawing/2014/main" id="{12F00B9A-7B22-62E3-FF49-49208C1D0F61}"/>
              </a:ext>
            </a:extLst>
          </p:cNvPr>
          <p:cNvSpPr txBox="1"/>
          <p:nvPr/>
        </p:nvSpPr>
        <p:spPr>
          <a:xfrm>
            <a:off x="7032054" y="3785815"/>
            <a:ext cx="4290065" cy="1515940"/>
          </a:xfrm>
          <a:prstGeom prst="roundRect">
            <a:avLst>
              <a:gd name="adj" fmla="val 4242"/>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96000" tIns="108000" rIns="216000" bIns="108000" rtlCol="0" anchor="ctr">
            <a:sp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spcBef>
                <a:spcPts val="440"/>
              </a:spcBef>
              <a:spcAft>
                <a:spcPts val="0"/>
              </a:spcAft>
            </a:pPr>
            <a:r>
              <a:rPr lang="fr-FR" spc="-35" dirty="0">
                <a:solidFill>
                  <a:srgbClr val="231F20"/>
                </a:solidFill>
                <a:ea typeface="Arial" panose="020B0604020202020204" pitchFamily="34" charset="0"/>
                <a:cs typeface="Times New Roman" panose="02020603050405020304" pitchFamily="18" charset="0"/>
              </a:rPr>
              <a:t>Son ami fait 7 kilos de plus. </a:t>
            </a:r>
            <a:r>
              <a:rPr lang="fr-FR" b="1" spc="-35" dirty="0">
                <a:solidFill>
                  <a:srgbClr val="231F20"/>
                </a:solidFill>
                <a:ea typeface="Arial" panose="020B0604020202020204" pitchFamily="34" charset="0"/>
                <a:cs typeface="Times New Roman" panose="02020603050405020304" pitchFamily="18" charset="0"/>
              </a:rPr>
              <a:t>Combien la balance de son ami indique-t-elle ?</a:t>
            </a:r>
            <a:endParaRPr kumimoji="0" lang="fr-FR"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pic>
        <p:nvPicPr>
          <p:cNvPr id="8" name="Image 7">
            <a:extLst>
              <a:ext uri="{FF2B5EF4-FFF2-40B4-BE49-F238E27FC236}">
                <a16:creationId xmlns:a16="http://schemas.microsoft.com/office/drawing/2014/main" id="{6893E367-D6D0-C9D5-C51C-EE9102AB107D}"/>
              </a:ext>
            </a:extLst>
          </p:cNvPr>
          <p:cNvPicPr>
            <a:picLocks noChangeAspect="1"/>
          </p:cNvPicPr>
          <p:nvPr/>
        </p:nvPicPr>
        <p:blipFill>
          <a:blip r:embed="rId5"/>
          <a:stretch>
            <a:fillRect/>
          </a:stretch>
        </p:blipFill>
        <p:spPr>
          <a:xfrm>
            <a:off x="5374706" y="209915"/>
            <a:ext cx="1362758" cy="1343564"/>
          </a:xfrm>
          <a:prstGeom prst="rect">
            <a:avLst/>
          </a:prstGeom>
        </p:spPr>
      </p:pic>
    </p:spTree>
    <p:extLst>
      <p:ext uri="{BB962C8B-B14F-4D97-AF65-F5344CB8AC3E}">
        <p14:creationId xmlns:p14="http://schemas.microsoft.com/office/powerpoint/2010/main" val="20316650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901558" y="2876353"/>
              <a:ext cx="7674795" cy="1435493"/>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me familiarise avec la notion de masse</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704E3-60F2-63B4-0534-FD97D53F5D49}"/>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3C7BD82D-8E9A-AFCD-6F90-A6A7C3A4960A}"/>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5" name="ZoneTexte 4">
            <a:extLst>
              <a:ext uri="{FF2B5EF4-FFF2-40B4-BE49-F238E27FC236}">
                <a16:creationId xmlns:a16="http://schemas.microsoft.com/office/drawing/2014/main" id="{C7720515-57DF-71AB-6BA3-0746042A4250}"/>
              </a:ext>
            </a:extLst>
          </p:cNvPr>
          <p:cNvSpPr txBox="1"/>
          <p:nvPr/>
        </p:nvSpPr>
        <p:spPr>
          <a:xfrm>
            <a:off x="730240" y="1217182"/>
            <a:ext cx="10731520" cy="5262979"/>
          </a:xfrm>
          <a:prstGeom prst="rect">
            <a:avLst/>
          </a:prstGeom>
          <a:noFill/>
        </p:spPr>
        <p:txBody>
          <a:bodyPr wrap="square" rtlCol="0">
            <a:spAutoFit/>
          </a:bodyPr>
          <a:lstStyle/>
          <a:p>
            <a:r>
              <a:rPr lang="fr-FR" sz="2800" dirty="0">
                <a:solidFill>
                  <a:srgbClr val="0070C0"/>
                </a:solidFill>
              </a:rPr>
              <a:t>Nous allons travailler sur la masse, c’est-à-dire la quantité de matière d’un objet. </a:t>
            </a:r>
          </a:p>
          <a:p>
            <a:r>
              <a:rPr lang="fr-FR" sz="2800" dirty="0">
                <a:solidFill>
                  <a:srgbClr val="0070C0"/>
                </a:solidFill>
              </a:rPr>
              <a:t>Les gens disent parfois le «poids», même si ce n’est pas tout à fait la même chose. </a:t>
            </a:r>
          </a:p>
          <a:p>
            <a:r>
              <a:rPr lang="fr-FR" sz="2800" dirty="0">
                <a:solidFill>
                  <a:srgbClr val="0070C0"/>
                </a:solidFill>
              </a:rPr>
              <a:t>On a déjà vu que l’action de mesurer la masse, c’est peser. </a:t>
            </a:r>
          </a:p>
          <a:p>
            <a:endParaRPr lang="fr-FR" sz="2800" dirty="0"/>
          </a:p>
          <a:p>
            <a:r>
              <a:rPr lang="fr-FR" sz="2800" dirty="0"/>
              <a:t>Savez-vous combien vous pesez ? </a:t>
            </a:r>
          </a:p>
          <a:p>
            <a:r>
              <a:rPr lang="fr-FR" sz="2800" dirty="0"/>
              <a:t>Combien pèse votre animal ? </a:t>
            </a:r>
          </a:p>
          <a:p>
            <a:endParaRPr lang="fr-FR" sz="2800" dirty="0"/>
          </a:p>
          <a:p>
            <a:r>
              <a:rPr lang="fr-FR" sz="2800" i="1" dirty="0"/>
              <a:t>Les masses de certains aliments que l’on achète sont écrites avec des grammes ou des kilogrammes généralement. </a:t>
            </a:r>
          </a:p>
          <a:p>
            <a:r>
              <a:rPr lang="fr-FR" sz="2800" i="1" dirty="0"/>
              <a:t>Il y a des objets légers et des objets lourds.</a:t>
            </a:r>
            <a:endParaRPr lang="fr-FR" sz="2400" b="1" i="1" dirty="0"/>
          </a:p>
        </p:txBody>
      </p:sp>
      <p:pic>
        <p:nvPicPr>
          <p:cNvPr id="7" name="Image 6">
            <a:extLst>
              <a:ext uri="{FF2B5EF4-FFF2-40B4-BE49-F238E27FC236}">
                <a16:creationId xmlns:a16="http://schemas.microsoft.com/office/drawing/2014/main" id="{6BA75CE4-FE75-0B16-FBF4-8D0E900CD5C9}"/>
              </a:ext>
            </a:extLst>
          </p:cNvPr>
          <p:cNvPicPr>
            <a:picLocks noChangeAspect="1"/>
          </p:cNvPicPr>
          <p:nvPr/>
        </p:nvPicPr>
        <p:blipFill>
          <a:blip r:embed="rId3"/>
          <a:stretch>
            <a:fillRect/>
          </a:stretch>
        </p:blipFill>
        <p:spPr>
          <a:xfrm>
            <a:off x="5410006" y="126268"/>
            <a:ext cx="957596" cy="1174409"/>
          </a:xfrm>
          <a:prstGeom prst="rect">
            <a:avLst/>
          </a:prstGeom>
        </p:spPr>
      </p:pic>
    </p:spTree>
    <p:extLst>
      <p:ext uri="{BB962C8B-B14F-4D97-AF65-F5344CB8AC3E}">
        <p14:creationId xmlns:p14="http://schemas.microsoft.com/office/powerpoint/2010/main" val="6506766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930D9-B7DD-B4CB-2AFA-5C8B7650FA0E}"/>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013E5217-D57E-10F9-0072-FCD5939EC6D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5" name="ZoneTexte 4">
            <a:extLst>
              <a:ext uri="{FF2B5EF4-FFF2-40B4-BE49-F238E27FC236}">
                <a16:creationId xmlns:a16="http://schemas.microsoft.com/office/drawing/2014/main" id="{A4F8C1C9-2EBE-D724-4C64-3467840C759A}"/>
              </a:ext>
            </a:extLst>
          </p:cNvPr>
          <p:cNvSpPr txBox="1"/>
          <p:nvPr/>
        </p:nvSpPr>
        <p:spPr>
          <a:xfrm>
            <a:off x="2441674" y="2717210"/>
            <a:ext cx="7308652" cy="1815882"/>
          </a:xfrm>
          <a:prstGeom prst="rect">
            <a:avLst/>
          </a:prstGeom>
          <a:noFill/>
        </p:spPr>
        <p:txBody>
          <a:bodyPr wrap="square" rtlCol="0">
            <a:spAutoFit/>
          </a:bodyPr>
          <a:lstStyle/>
          <a:p>
            <a:r>
              <a:rPr lang="fr-FR" sz="2800" dirty="0"/>
              <a:t>Estime le poids de chaque sachet sans le toucher</a:t>
            </a:r>
          </a:p>
          <a:p>
            <a:endParaRPr lang="fr-FR" sz="2800" dirty="0"/>
          </a:p>
          <a:p>
            <a:r>
              <a:rPr lang="fr-FR" sz="2800" b="1" i="1" dirty="0"/>
              <a:t>A ton avis, quel est le plus lourd ?</a:t>
            </a:r>
          </a:p>
          <a:p>
            <a:r>
              <a:rPr lang="fr-FR" sz="2800" b="1" i="1" dirty="0"/>
              <a:t>Le plus léger ?</a:t>
            </a:r>
            <a:endParaRPr lang="fr-FR" sz="2400" b="1" i="1" dirty="0"/>
          </a:p>
        </p:txBody>
      </p:sp>
      <p:pic>
        <p:nvPicPr>
          <p:cNvPr id="7" name="Image 6">
            <a:extLst>
              <a:ext uri="{FF2B5EF4-FFF2-40B4-BE49-F238E27FC236}">
                <a16:creationId xmlns:a16="http://schemas.microsoft.com/office/drawing/2014/main" id="{0C3D50C8-0653-2B71-B167-574D0050525B}"/>
              </a:ext>
            </a:extLst>
          </p:cNvPr>
          <p:cNvPicPr>
            <a:picLocks noChangeAspect="1"/>
          </p:cNvPicPr>
          <p:nvPr/>
        </p:nvPicPr>
        <p:blipFill>
          <a:blip r:embed="rId3"/>
          <a:stretch>
            <a:fillRect/>
          </a:stretch>
        </p:blipFill>
        <p:spPr>
          <a:xfrm>
            <a:off x="5410006" y="126268"/>
            <a:ext cx="957596" cy="1174409"/>
          </a:xfrm>
          <a:prstGeom prst="rect">
            <a:avLst/>
          </a:prstGeom>
        </p:spPr>
      </p:pic>
      <p:pic>
        <p:nvPicPr>
          <p:cNvPr id="3" name="Image 2">
            <a:extLst>
              <a:ext uri="{FF2B5EF4-FFF2-40B4-BE49-F238E27FC236}">
                <a16:creationId xmlns:a16="http://schemas.microsoft.com/office/drawing/2014/main" id="{3A07D8CC-CA81-032F-08CA-2AE5E05EE2C9}"/>
              </a:ext>
            </a:extLst>
          </p:cNvPr>
          <p:cNvPicPr>
            <a:picLocks noChangeAspect="1"/>
          </p:cNvPicPr>
          <p:nvPr/>
        </p:nvPicPr>
        <p:blipFill>
          <a:blip r:embed="rId4"/>
          <a:stretch>
            <a:fillRect/>
          </a:stretch>
        </p:blipFill>
        <p:spPr>
          <a:xfrm>
            <a:off x="10630115" y="216400"/>
            <a:ext cx="957596" cy="957596"/>
          </a:xfrm>
          <a:prstGeom prst="rect">
            <a:avLst/>
          </a:prstGeom>
        </p:spPr>
      </p:pic>
    </p:spTree>
    <p:extLst>
      <p:ext uri="{BB962C8B-B14F-4D97-AF65-F5344CB8AC3E}">
        <p14:creationId xmlns:p14="http://schemas.microsoft.com/office/powerpoint/2010/main" val="24021312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AC4A6-46C8-9AB5-6A01-A0975D4C55B3}"/>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826FDD35-349F-263C-57DB-53988D6FBD44}"/>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5" name="ZoneTexte 4">
            <a:extLst>
              <a:ext uri="{FF2B5EF4-FFF2-40B4-BE49-F238E27FC236}">
                <a16:creationId xmlns:a16="http://schemas.microsoft.com/office/drawing/2014/main" id="{14109DF3-50D3-CC59-EC07-0EA39FAE9ABA}"/>
              </a:ext>
            </a:extLst>
          </p:cNvPr>
          <p:cNvSpPr txBox="1"/>
          <p:nvPr/>
        </p:nvSpPr>
        <p:spPr>
          <a:xfrm>
            <a:off x="2441674" y="2717210"/>
            <a:ext cx="7308652" cy="2246769"/>
          </a:xfrm>
          <a:prstGeom prst="rect">
            <a:avLst/>
          </a:prstGeom>
          <a:noFill/>
        </p:spPr>
        <p:txBody>
          <a:bodyPr wrap="square" rtlCol="0">
            <a:spAutoFit/>
          </a:bodyPr>
          <a:lstStyle/>
          <a:p>
            <a:r>
              <a:rPr lang="fr-FR" sz="2800" dirty="0"/>
              <a:t>Identifie le plus lourd en te servant de tes mains</a:t>
            </a:r>
          </a:p>
          <a:p>
            <a:endParaRPr lang="fr-FR" sz="2800" dirty="0"/>
          </a:p>
          <a:p>
            <a:r>
              <a:rPr lang="fr-FR" sz="2800" dirty="0"/>
              <a:t>Classe les sachets du plus léger au plus lourd. </a:t>
            </a:r>
            <a:r>
              <a:rPr lang="fr-FR" sz="2800" i="1" dirty="0"/>
              <a:t>Pose-les sur ton bureau : le plus léger à gauche jusqu’au plus lourd à droite.</a:t>
            </a:r>
            <a:endParaRPr lang="fr-FR" sz="2400" b="1" i="1" dirty="0"/>
          </a:p>
        </p:txBody>
      </p:sp>
      <p:pic>
        <p:nvPicPr>
          <p:cNvPr id="7" name="Image 6">
            <a:extLst>
              <a:ext uri="{FF2B5EF4-FFF2-40B4-BE49-F238E27FC236}">
                <a16:creationId xmlns:a16="http://schemas.microsoft.com/office/drawing/2014/main" id="{AED50C99-5E94-4455-0B78-595D08F62601}"/>
              </a:ext>
            </a:extLst>
          </p:cNvPr>
          <p:cNvPicPr>
            <a:picLocks noChangeAspect="1"/>
          </p:cNvPicPr>
          <p:nvPr/>
        </p:nvPicPr>
        <p:blipFill>
          <a:blip r:embed="rId3"/>
          <a:stretch>
            <a:fillRect/>
          </a:stretch>
        </p:blipFill>
        <p:spPr>
          <a:xfrm>
            <a:off x="5410006" y="126268"/>
            <a:ext cx="957596" cy="1174409"/>
          </a:xfrm>
          <a:prstGeom prst="rect">
            <a:avLst/>
          </a:prstGeom>
        </p:spPr>
      </p:pic>
      <p:pic>
        <p:nvPicPr>
          <p:cNvPr id="3" name="Image 2">
            <a:extLst>
              <a:ext uri="{FF2B5EF4-FFF2-40B4-BE49-F238E27FC236}">
                <a16:creationId xmlns:a16="http://schemas.microsoft.com/office/drawing/2014/main" id="{C695827A-7D4B-D3C4-CF7B-17F3D69C0C4A}"/>
              </a:ext>
            </a:extLst>
          </p:cNvPr>
          <p:cNvPicPr>
            <a:picLocks noChangeAspect="1"/>
          </p:cNvPicPr>
          <p:nvPr/>
        </p:nvPicPr>
        <p:blipFill>
          <a:blip r:embed="rId4"/>
          <a:stretch>
            <a:fillRect/>
          </a:stretch>
        </p:blipFill>
        <p:spPr>
          <a:xfrm>
            <a:off x="10630115" y="216400"/>
            <a:ext cx="957596" cy="957596"/>
          </a:xfrm>
          <a:prstGeom prst="rect">
            <a:avLst/>
          </a:prstGeom>
        </p:spPr>
      </p:pic>
    </p:spTree>
    <p:extLst>
      <p:ext uri="{BB962C8B-B14F-4D97-AF65-F5344CB8AC3E}">
        <p14:creationId xmlns:p14="http://schemas.microsoft.com/office/powerpoint/2010/main" val="13760650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1FBCA3-3394-B443-5F1F-8C5E4B498D81}"/>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42914C19-D4AE-5552-E48B-66DDFED8E47C}"/>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4" name="ZoneTexte 3">
            <a:extLst>
              <a:ext uri="{FF2B5EF4-FFF2-40B4-BE49-F238E27FC236}">
                <a16:creationId xmlns:a16="http://schemas.microsoft.com/office/drawing/2014/main" id="{096CE6E9-5C77-E68E-44D7-3C3A18D5F7FD}"/>
              </a:ext>
            </a:extLst>
          </p:cNvPr>
          <p:cNvSpPr txBox="1"/>
          <p:nvPr/>
        </p:nvSpPr>
        <p:spPr>
          <a:xfrm>
            <a:off x="1941587" y="2251607"/>
            <a:ext cx="8308825" cy="1384995"/>
          </a:xfrm>
          <a:prstGeom prst="rect">
            <a:avLst/>
          </a:prstGeom>
          <a:noFill/>
        </p:spPr>
        <p:txBody>
          <a:bodyPr wrap="square" rtlCol="0">
            <a:spAutoFit/>
          </a:bodyPr>
          <a:lstStyle/>
          <a:p>
            <a:endParaRPr lang="fr-FR" sz="2800" dirty="0"/>
          </a:p>
          <a:p>
            <a:r>
              <a:rPr lang="fr-FR" sz="2800" dirty="0"/>
              <a:t>Compare un crayon et un dictionnaire.</a:t>
            </a:r>
          </a:p>
          <a:p>
            <a:r>
              <a:rPr lang="fr-FR" sz="2800" dirty="0"/>
              <a:t>Lequel est le plus lourd ?</a:t>
            </a:r>
            <a:endParaRPr lang="fr-FR" sz="2400" dirty="0"/>
          </a:p>
        </p:txBody>
      </p:sp>
      <p:pic>
        <p:nvPicPr>
          <p:cNvPr id="9" name="Image 8">
            <a:extLst>
              <a:ext uri="{FF2B5EF4-FFF2-40B4-BE49-F238E27FC236}">
                <a16:creationId xmlns:a16="http://schemas.microsoft.com/office/drawing/2014/main" id="{626D5A21-48CD-C8A3-369D-2356FB125DB0}"/>
              </a:ext>
            </a:extLst>
          </p:cNvPr>
          <p:cNvPicPr>
            <a:picLocks noChangeAspect="1"/>
          </p:cNvPicPr>
          <p:nvPr/>
        </p:nvPicPr>
        <p:blipFill>
          <a:blip r:embed="rId3"/>
          <a:stretch>
            <a:fillRect/>
          </a:stretch>
        </p:blipFill>
        <p:spPr>
          <a:xfrm>
            <a:off x="9569238" y="453765"/>
            <a:ext cx="958713" cy="855862"/>
          </a:xfrm>
          <a:prstGeom prst="rect">
            <a:avLst/>
          </a:prstGeom>
        </p:spPr>
      </p:pic>
      <p:pic>
        <p:nvPicPr>
          <p:cNvPr id="11" name="Image 10">
            <a:extLst>
              <a:ext uri="{FF2B5EF4-FFF2-40B4-BE49-F238E27FC236}">
                <a16:creationId xmlns:a16="http://schemas.microsoft.com/office/drawing/2014/main" id="{5B306A94-B71F-84E8-4CAE-9046D518246D}"/>
              </a:ext>
            </a:extLst>
          </p:cNvPr>
          <p:cNvPicPr>
            <a:picLocks noChangeAspect="1"/>
          </p:cNvPicPr>
          <p:nvPr/>
        </p:nvPicPr>
        <p:blipFill>
          <a:blip r:embed="rId4"/>
          <a:stretch>
            <a:fillRect/>
          </a:stretch>
        </p:blipFill>
        <p:spPr>
          <a:xfrm>
            <a:off x="10832867" y="192587"/>
            <a:ext cx="1218719" cy="1872235"/>
          </a:xfrm>
          <a:prstGeom prst="rect">
            <a:avLst/>
          </a:prstGeom>
        </p:spPr>
      </p:pic>
    </p:spTree>
    <p:extLst>
      <p:ext uri="{BB962C8B-B14F-4D97-AF65-F5344CB8AC3E}">
        <p14:creationId xmlns:p14="http://schemas.microsoft.com/office/powerpoint/2010/main" val="553534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A0324-AEA7-1F0A-9C0D-88C1979DD812}"/>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213BFF39-28B0-EBAF-A422-7AD97780654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4" name="ZoneTexte 3">
            <a:extLst>
              <a:ext uri="{FF2B5EF4-FFF2-40B4-BE49-F238E27FC236}">
                <a16:creationId xmlns:a16="http://schemas.microsoft.com/office/drawing/2014/main" id="{DF186E3A-C40F-F255-1A65-E94BD0B399A1}"/>
              </a:ext>
            </a:extLst>
          </p:cNvPr>
          <p:cNvSpPr txBox="1"/>
          <p:nvPr/>
        </p:nvSpPr>
        <p:spPr>
          <a:xfrm>
            <a:off x="3215811" y="3587247"/>
            <a:ext cx="6048511" cy="523220"/>
          </a:xfrm>
          <a:prstGeom prst="rect">
            <a:avLst/>
          </a:prstGeom>
          <a:noFill/>
        </p:spPr>
        <p:txBody>
          <a:bodyPr wrap="square" rtlCol="0">
            <a:spAutoFit/>
          </a:bodyPr>
          <a:lstStyle/>
          <a:p>
            <a:pPr algn="ctr"/>
            <a:r>
              <a:rPr lang="fr-FR" sz="2800" dirty="0"/>
              <a:t>Voici la balance à plateaux (Roberval)</a:t>
            </a:r>
          </a:p>
        </p:txBody>
      </p:sp>
      <p:pic>
        <p:nvPicPr>
          <p:cNvPr id="7" name="Image 6">
            <a:extLst>
              <a:ext uri="{FF2B5EF4-FFF2-40B4-BE49-F238E27FC236}">
                <a16:creationId xmlns:a16="http://schemas.microsoft.com/office/drawing/2014/main" id="{FEFCFC52-2087-44F6-D9ED-D45D59B2F521}"/>
              </a:ext>
            </a:extLst>
          </p:cNvPr>
          <p:cNvPicPr>
            <a:picLocks noChangeAspect="1"/>
          </p:cNvPicPr>
          <p:nvPr/>
        </p:nvPicPr>
        <p:blipFill>
          <a:blip r:embed="rId3"/>
          <a:stretch>
            <a:fillRect/>
          </a:stretch>
        </p:blipFill>
        <p:spPr>
          <a:xfrm>
            <a:off x="3314998" y="691594"/>
            <a:ext cx="5949324" cy="2688509"/>
          </a:xfrm>
          <a:prstGeom prst="rect">
            <a:avLst/>
          </a:prstGeom>
        </p:spPr>
      </p:pic>
      <p:pic>
        <p:nvPicPr>
          <p:cNvPr id="12" name="Image 11">
            <a:extLst>
              <a:ext uri="{FF2B5EF4-FFF2-40B4-BE49-F238E27FC236}">
                <a16:creationId xmlns:a16="http://schemas.microsoft.com/office/drawing/2014/main" id="{82D944A0-373A-9FD4-63FB-22B7729D6BC9}"/>
              </a:ext>
            </a:extLst>
          </p:cNvPr>
          <p:cNvPicPr>
            <a:picLocks noChangeAspect="1"/>
          </p:cNvPicPr>
          <p:nvPr/>
        </p:nvPicPr>
        <p:blipFill>
          <a:blip r:embed="rId4"/>
          <a:stretch>
            <a:fillRect/>
          </a:stretch>
        </p:blipFill>
        <p:spPr>
          <a:xfrm>
            <a:off x="10832867" y="192587"/>
            <a:ext cx="1218719" cy="1872235"/>
          </a:xfrm>
          <a:prstGeom prst="rect">
            <a:avLst/>
          </a:prstGeom>
        </p:spPr>
      </p:pic>
      <p:pic>
        <p:nvPicPr>
          <p:cNvPr id="13" name="Image 12">
            <a:extLst>
              <a:ext uri="{FF2B5EF4-FFF2-40B4-BE49-F238E27FC236}">
                <a16:creationId xmlns:a16="http://schemas.microsoft.com/office/drawing/2014/main" id="{EB34496E-3992-FDA7-F2EF-94B269F04515}"/>
              </a:ext>
            </a:extLst>
          </p:cNvPr>
          <p:cNvPicPr>
            <a:picLocks noChangeAspect="1"/>
          </p:cNvPicPr>
          <p:nvPr/>
        </p:nvPicPr>
        <p:blipFill>
          <a:blip r:embed="rId5"/>
          <a:stretch>
            <a:fillRect/>
          </a:stretch>
        </p:blipFill>
        <p:spPr>
          <a:xfrm>
            <a:off x="9569238" y="453765"/>
            <a:ext cx="958713" cy="855862"/>
          </a:xfrm>
          <a:prstGeom prst="rect">
            <a:avLst/>
          </a:prstGeom>
        </p:spPr>
      </p:pic>
    </p:spTree>
    <p:extLst>
      <p:ext uri="{BB962C8B-B14F-4D97-AF65-F5344CB8AC3E}">
        <p14:creationId xmlns:p14="http://schemas.microsoft.com/office/powerpoint/2010/main" val="2111635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0C037-2A51-A891-D337-3A71A481DA8A}"/>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72CDCB9E-2AD5-F6D2-4FE6-0DBE07E3C8A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4" name="ZoneTexte 3">
            <a:extLst>
              <a:ext uri="{FF2B5EF4-FFF2-40B4-BE49-F238E27FC236}">
                <a16:creationId xmlns:a16="http://schemas.microsoft.com/office/drawing/2014/main" id="{5990253A-DAC2-B8D0-6FCE-3906BEA0925A}"/>
              </a:ext>
            </a:extLst>
          </p:cNvPr>
          <p:cNvSpPr txBox="1"/>
          <p:nvPr/>
        </p:nvSpPr>
        <p:spPr>
          <a:xfrm>
            <a:off x="3215811" y="3587247"/>
            <a:ext cx="6048511" cy="523220"/>
          </a:xfrm>
          <a:prstGeom prst="rect">
            <a:avLst/>
          </a:prstGeom>
          <a:noFill/>
        </p:spPr>
        <p:txBody>
          <a:bodyPr wrap="square" rtlCol="0">
            <a:spAutoFit/>
          </a:bodyPr>
          <a:lstStyle/>
          <a:p>
            <a:pPr algn="ctr"/>
            <a:r>
              <a:rPr lang="fr-FR" sz="2800" dirty="0"/>
              <a:t>Comparons 3 objets</a:t>
            </a:r>
          </a:p>
        </p:txBody>
      </p:sp>
      <p:pic>
        <p:nvPicPr>
          <p:cNvPr id="7" name="Image 6">
            <a:extLst>
              <a:ext uri="{FF2B5EF4-FFF2-40B4-BE49-F238E27FC236}">
                <a16:creationId xmlns:a16="http://schemas.microsoft.com/office/drawing/2014/main" id="{D4548C50-6562-5B24-08AB-58DEAC421982}"/>
              </a:ext>
            </a:extLst>
          </p:cNvPr>
          <p:cNvPicPr>
            <a:picLocks noChangeAspect="1"/>
          </p:cNvPicPr>
          <p:nvPr/>
        </p:nvPicPr>
        <p:blipFill>
          <a:blip r:embed="rId3"/>
          <a:stretch>
            <a:fillRect/>
          </a:stretch>
        </p:blipFill>
        <p:spPr>
          <a:xfrm>
            <a:off x="3314998" y="691594"/>
            <a:ext cx="5949324" cy="2688509"/>
          </a:xfrm>
          <a:prstGeom prst="rect">
            <a:avLst/>
          </a:prstGeom>
        </p:spPr>
      </p:pic>
      <p:pic>
        <p:nvPicPr>
          <p:cNvPr id="12" name="Image 11">
            <a:extLst>
              <a:ext uri="{FF2B5EF4-FFF2-40B4-BE49-F238E27FC236}">
                <a16:creationId xmlns:a16="http://schemas.microsoft.com/office/drawing/2014/main" id="{4CB94AE9-0D10-93D9-6AF1-AFAFD87B50D9}"/>
              </a:ext>
            </a:extLst>
          </p:cNvPr>
          <p:cNvPicPr>
            <a:picLocks noChangeAspect="1"/>
          </p:cNvPicPr>
          <p:nvPr/>
        </p:nvPicPr>
        <p:blipFill>
          <a:blip r:embed="rId4"/>
          <a:stretch>
            <a:fillRect/>
          </a:stretch>
        </p:blipFill>
        <p:spPr>
          <a:xfrm>
            <a:off x="10832867" y="192587"/>
            <a:ext cx="1218719" cy="1872235"/>
          </a:xfrm>
          <a:prstGeom prst="rect">
            <a:avLst/>
          </a:prstGeom>
        </p:spPr>
      </p:pic>
      <p:pic>
        <p:nvPicPr>
          <p:cNvPr id="13" name="Image 12">
            <a:extLst>
              <a:ext uri="{FF2B5EF4-FFF2-40B4-BE49-F238E27FC236}">
                <a16:creationId xmlns:a16="http://schemas.microsoft.com/office/drawing/2014/main" id="{36E3A279-1E8A-8387-9234-9DC15AC71110}"/>
              </a:ext>
            </a:extLst>
          </p:cNvPr>
          <p:cNvPicPr>
            <a:picLocks noChangeAspect="1"/>
          </p:cNvPicPr>
          <p:nvPr/>
        </p:nvPicPr>
        <p:blipFill>
          <a:blip r:embed="rId5"/>
          <a:stretch>
            <a:fillRect/>
          </a:stretch>
        </p:blipFill>
        <p:spPr>
          <a:xfrm>
            <a:off x="9569238" y="453765"/>
            <a:ext cx="958713" cy="855862"/>
          </a:xfrm>
          <a:prstGeom prst="rect">
            <a:avLst/>
          </a:prstGeom>
        </p:spPr>
      </p:pic>
      <p:pic>
        <p:nvPicPr>
          <p:cNvPr id="3" name="Image 2">
            <a:extLst>
              <a:ext uri="{FF2B5EF4-FFF2-40B4-BE49-F238E27FC236}">
                <a16:creationId xmlns:a16="http://schemas.microsoft.com/office/drawing/2014/main" id="{403551CB-DEF7-301C-AD08-8711B7005492}"/>
              </a:ext>
            </a:extLst>
          </p:cNvPr>
          <p:cNvPicPr>
            <a:picLocks noChangeAspect="1"/>
          </p:cNvPicPr>
          <p:nvPr/>
        </p:nvPicPr>
        <p:blipFill>
          <a:blip r:embed="rId6"/>
          <a:stretch>
            <a:fillRect/>
          </a:stretch>
        </p:blipFill>
        <p:spPr>
          <a:xfrm>
            <a:off x="10421546" y="2413624"/>
            <a:ext cx="822641" cy="822641"/>
          </a:xfrm>
          <a:prstGeom prst="rect">
            <a:avLst/>
          </a:prstGeom>
        </p:spPr>
      </p:pic>
    </p:spTree>
    <p:extLst>
      <p:ext uri="{BB962C8B-B14F-4D97-AF65-F5344CB8AC3E}">
        <p14:creationId xmlns:p14="http://schemas.microsoft.com/office/powerpoint/2010/main" val="2230421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19" name="ZoneTexte 18">
            <a:extLst>
              <a:ext uri="{FF2B5EF4-FFF2-40B4-BE49-F238E27FC236}">
                <a16:creationId xmlns:a16="http://schemas.microsoft.com/office/drawing/2014/main" id="{0C490908-476D-F3C6-4F61-B049CC5C67A2}"/>
              </a:ext>
            </a:extLst>
          </p:cNvPr>
          <p:cNvSpPr txBox="1"/>
          <p:nvPr/>
        </p:nvSpPr>
        <p:spPr>
          <a:xfrm>
            <a:off x="5012656" y="316071"/>
            <a:ext cx="2166687" cy="492443"/>
          </a:xfrm>
          <a:prstGeom prst="rect">
            <a:avLst/>
          </a:prstGeom>
          <a:noFill/>
        </p:spPr>
        <p:txBody>
          <a:bodyPr wrap="square">
            <a:spAutoFit/>
          </a:bodyPr>
          <a:lstStyle/>
          <a:p>
            <a:r>
              <a:rPr lang="fr-FR" sz="2600" dirty="0">
                <a:sym typeface="Webdings" panose="05030102010509060703" pitchFamily="18" charset="2"/>
              </a:rPr>
              <a:t>Lisons la leçon</a:t>
            </a:r>
            <a:endParaRPr lang="fr-FR" sz="2600" b="1" dirty="0">
              <a:sym typeface="Webdings" panose="05030102010509060703" pitchFamily="18" charset="2"/>
            </a:endParaRPr>
          </a:p>
        </p:txBody>
      </p:sp>
      <p:pic>
        <p:nvPicPr>
          <p:cNvPr id="5" name="Image 4">
            <a:extLst>
              <a:ext uri="{FF2B5EF4-FFF2-40B4-BE49-F238E27FC236}">
                <a16:creationId xmlns:a16="http://schemas.microsoft.com/office/drawing/2014/main" id="{19E44049-E700-D329-8FCA-791424E26F71}"/>
              </a:ext>
            </a:extLst>
          </p:cNvPr>
          <p:cNvPicPr>
            <a:picLocks noChangeAspect="1"/>
          </p:cNvPicPr>
          <p:nvPr/>
        </p:nvPicPr>
        <p:blipFill>
          <a:blip r:embed="rId3"/>
          <a:stretch>
            <a:fillRect/>
          </a:stretch>
        </p:blipFill>
        <p:spPr>
          <a:xfrm>
            <a:off x="3965825" y="999999"/>
            <a:ext cx="3835237" cy="5463607"/>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6DA81C-499A-707F-11E6-62DAE2AAA4F0}"/>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AB67FC04-445A-1842-A866-66C26D47BA0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4" name="ZoneTexte 3">
            <a:extLst>
              <a:ext uri="{FF2B5EF4-FFF2-40B4-BE49-F238E27FC236}">
                <a16:creationId xmlns:a16="http://schemas.microsoft.com/office/drawing/2014/main" id="{4A8F1018-CC20-1FF4-6183-A14EEEB63D46}"/>
              </a:ext>
            </a:extLst>
          </p:cNvPr>
          <p:cNvSpPr txBox="1"/>
          <p:nvPr/>
        </p:nvSpPr>
        <p:spPr>
          <a:xfrm>
            <a:off x="3215811" y="3587247"/>
            <a:ext cx="6048511" cy="954107"/>
          </a:xfrm>
          <a:prstGeom prst="rect">
            <a:avLst/>
          </a:prstGeom>
          <a:noFill/>
        </p:spPr>
        <p:txBody>
          <a:bodyPr wrap="square" rtlCol="0">
            <a:spAutoFit/>
          </a:bodyPr>
          <a:lstStyle/>
          <a:p>
            <a:r>
              <a:rPr lang="fr-FR" sz="2800" dirty="0"/>
              <a:t>Vérifie maintenant ton rangement initial de tes sachets</a:t>
            </a:r>
          </a:p>
        </p:txBody>
      </p:sp>
      <p:pic>
        <p:nvPicPr>
          <p:cNvPr id="7" name="Image 6">
            <a:extLst>
              <a:ext uri="{FF2B5EF4-FFF2-40B4-BE49-F238E27FC236}">
                <a16:creationId xmlns:a16="http://schemas.microsoft.com/office/drawing/2014/main" id="{47B6E5E7-360A-EB75-B9B3-B78976FCBB49}"/>
              </a:ext>
            </a:extLst>
          </p:cNvPr>
          <p:cNvPicPr>
            <a:picLocks noChangeAspect="1"/>
          </p:cNvPicPr>
          <p:nvPr/>
        </p:nvPicPr>
        <p:blipFill>
          <a:blip r:embed="rId3"/>
          <a:stretch>
            <a:fillRect/>
          </a:stretch>
        </p:blipFill>
        <p:spPr>
          <a:xfrm>
            <a:off x="3314998" y="691594"/>
            <a:ext cx="5949324" cy="2688509"/>
          </a:xfrm>
          <a:prstGeom prst="rect">
            <a:avLst/>
          </a:prstGeom>
        </p:spPr>
      </p:pic>
    </p:spTree>
    <p:extLst>
      <p:ext uri="{BB962C8B-B14F-4D97-AF65-F5344CB8AC3E}">
        <p14:creationId xmlns:p14="http://schemas.microsoft.com/office/powerpoint/2010/main" val="2206491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66B1D-17D5-2008-F4B1-9FB4EC423C93}"/>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F48A842C-C9D4-9299-AA73-99C15110B9B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5" name="ZoneTexte 4">
            <a:extLst>
              <a:ext uri="{FF2B5EF4-FFF2-40B4-BE49-F238E27FC236}">
                <a16:creationId xmlns:a16="http://schemas.microsoft.com/office/drawing/2014/main" id="{E3C4B5B9-C1C4-B7CD-14BC-A5AAA2E5EE92}"/>
              </a:ext>
            </a:extLst>
          </p:cNvPr>
          <p:cNvSpPr txBox="1"/>
          <p:nvPr/>
        </p:nvSpPr>
        <p:spPr>
          <a:xfrm>
            <a:off x="4659168" y="51214"/>
            <a:ext cx="2419726" cy="492443"/>
          </a:xfrm>
          <a:prstGeom prst="rect">
            <a:avLst/>
          </a:prstGeom>
          <a:noFill/>
        </p:spPr>
        <p:txBody>
          <a:bodyPr wrap="square" rtlCol="0">
            <a:spAutoFit/>
          </a:bodyPr>
          <a:lstStyle/>
          <a:p>
            <a:r>
              <a:rPr lang="fr-FR" sz="2600" dirty="0"/>
              <a:t>Regarde la vidéo</a:t>
            </a:r>
            <a:endParaRPr lang="fr-FR" sz="2400" dirty="0"/>
          </a:p>
        </p:txBody>
      </p:sp>
      <p:pic>
        <p:nvPicPr>
          <p:cNvPr id="8" name="20251126-1052-37.1419911">
            <a:hlinkClick r:id="" action="ppaction://media"/>
            <a:extLst>
              <a:ext uri="{FF2B5EF4-FFF2-40B4-BE49-F238E27FC236}">
                <a16:creationId xmlns:a16="http://schemas.microsoft.com/office/drawing/2014/main" id="{007F0BEA-31A5-B72B-E7C5-2E43114CD65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400300" y="543657"/>
            <a:ext cx="7391400" cy="5549900"/>
          </a:xfrm>
          <a:prstGeom prst="rect">
            <a:avLst/>
          </a:prstGeom>
        </p:spPr>
      </p:pic>
    </p:spTree>
    <p:extLst>
      <p:ext uri="{BB962C8B-B14F-4D97-AF65-F5344CB8AC3E}">
        <p14:creationId xmlns:p14="http://schemas.microsoft.com/office/powerpoint/2010/main" val="2920171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697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AEA11-D7CE-FD35-AD62-1EB9276776AA}"/>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D68EE7DE-ABFE-0DD2-29F3-0142824DE858}"/>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864BC2F-6ADA-DA55-F713-38574EFD593C}"/>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67082459-E939-9EBF-9C82-EF8E98421626}"/>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6" name="Image 5">
            <a:extLst>
              <a:ext uri="{FF2B5EF4-FFF2-40B4-BE49-F238E27FC236}">
                <a16:creationId xmlns:a16="http://schemas.microsoft.com/office/drawing/2014/main" id="{7BDAEF75-D6B8-9024-562D-B16235836AD0}"/>
              </a:ext>
            </a:extLst>
          </p:cNvPr>
          <p:cNvPicPr>
            <a:picLocks noChangeAspect="1"/>
          </p:cNvPicPr>
          <p:nvPr/>
        </p:nvPicPr>
        <p:blipFill>
          <a:blip r:embed="rId3"/>
          <a:srcRect t="13596" b="13650"/>
          <a:stretch>
            <a:fillRect/>
          </a:stretch>
        </p:blipFill>
        <p:spPr>
          <a:xfrm>
            <a:off x="5576600" y="126268"/>
            <a:ext cx="1038797" cy="755747"/>
          </a:xfrm>
          <a:prstGeom prst="rect">
            <a:avLst/>
          </a:prstGeom>
        </p:spPr>
      </p:pic>
      <p:sp>
        <p:nvSpPr>
          <p:cNvPr id="9" name="ZoneTexte 8">
            <a:extLst>
              <a:ext uri="{FF2B5EF4-FFF2-40B4-BE49-F238E27FC236}">
                <a16:creationId xmlns:a16="http://schemas.microsoft.com/office/drawing/2014/main" id="{C815793E-BB8E-273A-CE53-0EB1A748BAA8}"/>
              </a:ext>
            </a:extLst>
          </p:cNvPr>
          <p:cNvSpPr txBox="1"/>
          <p:nvPr/>
        </p:nvSpPr>
        <p:spPr>
          <a:xfrm>
            <a:off x="8577761" y="4308893"/>
            <a:ext cx="2734085" cy="1107996"/>
          </a:xfrm>
          <a:prstGeom prst="rect">
            <a:avLst/>
          </a:prstGeom>
          <a:noFill/>
        </p:spPr>
        <p:txBody>
          <a:bodyPr wrap="square" rtlCol="0">
            <a:spAutoFit/>
          </a:bodyPr>
          <a:lstStyle/>
          <a:p>
            <a:r>
              <a:rPr lang="fr-FR" sz="4800" dirty="0"/>
              <a:t>Il est … h</a:t>
            </a:r>
          </a:p>
          <a:p>
            <a:endParaRPr lang="fr-FR" dirty="0"/>
          </a:p>
        </p:txBody>
      </p:sp>
      <p:sp>
        <p:nvSpPr>
          <p:cNvPr id="19" name="ZoneTexte 18">
            <a:extLst>
              <a:ext uri="{FF2B5EF4-FFF2-40B4-BE49-F238E27FC236}">
                <a16:creationId xmlns:a16="http://schemas.microsoft.com/office/drawing/2014/main" id="{84B55CDC-5F7F-6DAC-00D0-13FCCC56A3B8}"/>
              </a:ext>
            </a:extLst>
          </p:cNvPr>
          <p:cNvSpPr txBox="1"/>
          <p:nvPr/>
        </p:nvSpPr>
        <p:spPr>
          <a:xfrm>
            <a:off x="4026492" y="906457"/>
            <a:ext cx="4274050" cy="646331"/>
          </a:xfrm>
          <a:prstGeom prst="rect">
            <a:avLst/>
          </a:prstGeom>
          <a:noFill/>
        </p:spPr>
        <p:txBody>
          <a:bodyPr wrap="square">
            <a:spAutoFit/>
          </a:bodyPr>
          <a:lstStyle/>
          <a:p>
            <a:r>
              <a:rPr lang="fr-FR" sz="3600" dirty="0">
                <a:sym typeface="Webdings" panose="05030102010509060703" pitchFamily="18" charset="2"/>
              </a:rPr>
              <a:t>Ecris l’heure indiquée</a:t>
            </a:r>
            <a:endParaRPr lang="fr-FR" sz="3600" b="1" dirty="0">
              <a:sym typeface="Webdings" panose="05030102010509060703" pitchFamily="18" charset="2"/>
            </a:endParaRPr>
          </a:p>
        </p:txBody>
      </p:sp>
      <p:pic>
        <p:nvPicPr>
          <p:cNvPr id="4" name="Image 3">
            <a:extLst>
              <a:ext uri="{FF2B5EF4-FFF2-40B4-BE49-F238E27FC236}">
                <a16:creationId xmlns:a16="http://schemas.microsoft.com/office/drawing/2014/main" id="{6DFD9208-A376-A3D4-E0BF-E8FCC8BA3A37}"/>
              </a:ext>
            </a:extLst>
          </p:cNvPr>
          <p:cNvPicPr>
            <a:picLocks noChangeAspect="1"/>
          </p:cNvPicPr>
          <p:nvPr/>
        </p:nvPicPr>
        <p:blipFill>
          <a:blip r:embed="rId4"/>
          <a:stretch>
            <a:fillRect/>
          </a:stretch>
        </p:blipFill>
        <p:spPr>
          <a:xfrm>
            <a:off x="3891458" y="1577230"/>
            <a:ext cx="4409084" cy="4249282"/>
          </a:xfrm>
          <a:prstGeom prst="rect">
            <a:avLst/>
          </a:prstGeom>
        </p:spPr>
      </p:pic>
    </p:spTree>
    <p:extLst>
      <p:ext uri="{BB962C8B-B14F-4D97-AF65-F5344CB8AC3E}">
        <p14:creationId xmlns:p14="http://schemas.microsoft.com/office/powerpoint/2010/main" val="3780164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50EFA9-79CF-92E8-93BD-9F974DB01232}"/>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3AB345A7-B62B-ED6B-DB03-162C3F444FC9}"/>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B54D715D-F8A8-678B-F931-5808D406E44A}"/>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5187AD9A-C2EF-10BC-4E8D-565FF87822F5}"/>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6" name="Image 5">
            <a:extLst>
              <a:ext uri="{FF2B5EF4-FFF2-40B4-BE49-F238E27FC236}">
                <a16:creationId xmlns:a16="http://schemas.microsoft.com/office/drawing/2014/main" id="{F1176904-05FD-F948-9753-A4E4E50084EC}"/>
              </a:ext>
            </a:extLst>
          </p:cNvPr>
          <p:cNvPicPr>
            <a:picLocks noChangeAspect="1"/>
          </p:cNvPicPr>
          <p:nvPr/>
        </p:nvPicPr>
        <p:blipFill>
          <a:blip r:embed="rId3"/>
          <a:srcRect t="13596" b="13650"/>
          <a:stretch>
            <a:fillRect/>
          </a:stretch>
        </p:blipFill>
        <p:spPr>
          <a:xfrm>
            <a:off x="5576600" y="126268"/>
            <a:ext cx="1038797" cy="755747"/>
          </a:xfrm>
          <a:prstGeom prst="rect">
            <a:avLst/>
          </a:prstGeom>
        </p:spPr>
      </p:pic>
      <p:sp>
        <p:nvSpPr>
          <p:cNvPr id="9" name="ZoneTexte 8">
            <a:extLst>
              <a:ext uri="{FF2B5EF4-FFF2-40B4-BE49-F238E27FC236}">
                <a16:creationId xmlns:a16="http://schemas.microsoft.com/office/drawing/2014/main" id="{051A6EEC-099F-5BD6-A393-DFB280AD4BB3}"/>
              </a:ext>
            </a:extLst>
          </p:cNvPr>
          <p:cNvSpPr txBox="1"/>
          <p:nvPr/>
        </p:nvSpPr>
        <p:spPr>
          <a:xfrm>
            <a:off x="8577761" y="4308893"/>
            <a:ext cx="2734085" cy="1107996"/>
          </a:xfrm>
          <a:prstGeom prst="rect">
            <a:avLst/>
          </a:prstGeom>
          <a:noFill/>
        </p:spPr>
        <p:txBody>
          <a:bodyPr wrap="square" rtlCol="0">
            <a:spAutoFit/>
          </a:bodyPr>
          <a:lstStyle/>
          <a:p>
            <a:r>
              <a:rPr lang="fr-FR" sz="4800" dirty="0"/>
              <a:t>Il est … h</a:t>
            </a:r>
          </a:p>
          <a:p>
            <a:endParaRPr lang="fr-FR" dirty="0"/>
          </a:p>
        </p:txBody>
      </p:sp>
      <p:pic>
        <p:nvPicPr>
          <p:cNvPr id="3" name="Image 2">
            <a:extLst>
              <a:ext uri="{FF2B5EF4-FFF2-40B4-BE49-F238E27FC236}">
                <a16:creationId xmlns:a16="http://schemas.microsoft.com/office/drawing/2014/main" id="{A2703BA2-CA16-E262-67C7-DCDD45069A58}"/>
              </a:ext>
            </a:extLst>
          </p:cNvPr>
          <p:cNvPicPr>
            <a:picLocks noChangeAspect="1"/>
          </p:cNvPicPr>
          <p:nvPr/>
        </p:nvPicPr>
        <p:blipFill>
          <a:blip r:embed="rId4"/>
          <a:stretch>
            <a:fillRect/>
          </a:stretch>
        </p:blipFill>
        <p:spPr>
          <a:xfrm>
            <a:off x="3693045" y="1574583"/>
            <a:ext cx="4461934" cy="4461934"/>
          </a:xfrm>
          <a:prstGeom prst="rect">
            <a:avLst/>
          </a:prstGeom>
        </p:spPr>
      </p:pic>
      <p:sp>
        <p:nvSpPr>
          <p:cNvPr id="2" name="ZoneTexte 1">
            <a:extLst>
              <a:ext uri="{FF2B5EF4-FFF2-40B4-BE49-F238E27FC236}">
                <a16:creationId xmlns:a16="http://schemas.microsoft.com/office/drawing/2014/main" id="{D7873097-AFD3-1A6E-A0E7-032AFDA5FB10}"/>
              </a:ext>
            </a:extLst>
          </p:cNvPr>
          <p:cNvSpPr txBox="1"/>
          <p:nvPr/>
        </p:nvSpPr>
        <p:spPr>
          <a:xfrm>
            <a:off x="4026492" y="906457"/>
            <a:ext cx="4274050" cy="646331"/>
          </a:xfrm>
          <a:prstGeom prst="rect">
            <a:avLst/>
          </a:prstGeom>
          <a:noFill/>
        </p:spPr>
        <p:txBody>
          <a:bodyPr wrap="square">
            <a:spAutoFit/>
          </a:bodyPr>
          <a:lstStyle/>
          <a:p>
            <a:r>
              <a:rPr lang="fr-FR" sz="3600" dirty="0">
                <a:sym typeface="Webdings" panose="05030102010509060703" pitchFamily="18" charset="2"/>
              </a:rPr>
              <a:t>Ecris l’heure indiquée</a:t>
            </a:r>
            <a:endParaRPr lang="fr-FR" sz="3600" b="1" dirty="0">
              <a:sym typeface="Webdings" panose="05030102010509060703" pitchFamily="18" charset="2"/>
            </a:endParaRPr>
          </a:p>
        </p:txBody>
      </p:sp>
    </p:spTree>
    <p:extLst>
      <p:ext uri="{BB962C8B-B14F-4D97-AF65-F5344CB8AC3E}">
        <p14:creationId xmlns:p14="http://schemas.microsoft.com/office/powerpoint/2010/main" val="2243466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3F1CB-8DCC-7CE4-70F6-EDF9DED9E078}"/>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9FDD6788-DBD5-2A65-503A-2CDD5CCFC4C4}"/>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853B65D2-AEB6-6C68-6AB0-A8E55472F633}"/>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A4A2661E-4F7C-C845-A979-7A1851B84247}"/>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6" name="Image 5">
            <a:extLst>
              <a:ext uri="{FF2B5EF4-FFF2-40B4-BE49-F238E27FC236}">
                <a16:creationId xmlns:a16="http://schemas.microsoft.com/office/drawing/2014/main" id="{BE94AAC1-F160-DADF-C7F4-5E94F8D474AD}"/>
              </a:ext>
            </a:extLst>
          </p:cNvPr>
          <p:cNvPicPr>
            <a:picLocks noChangeAspect="1"/>
          </p:cNvPicPr>
          <p:nvPr/>
        </p:nvPicPr>
        <p:blipFill>
          <a:blip r:embed="rId3"/>
          <a:srcRect t="13596" b="13650"/>
          <a:stretch>
            <a:fillRect/>
          </a:stretch>
        </p:blipFill>
        <p:spPr>
          <a:xfrm>
            <a:off x="5576600" y="126268"/>
            <a:ext cx="1038797" cy="755747"/>
          </a:xfrm>
          <a:prstGeom prst="rect">
            <a:avLst/>
          </a:prstGeom>
        </p:spPr>
      </p:pic>
      <p:sp>
        <p:nvSpPr>
          <p:cNvPr id="9" name="ZoneTexte 8">
            <a:extLst>
              <a:ext uri="{FF2B5EF4-FFF2-40B4-BE49-F238E27FC236}">
                <a16:creationId xmlns:a16="http://schemas.microsoft.com/office/drawing/2014/main" id="{CFD43A60-2EFF-6A48-4CEF-88FA36CA6C00}"/>
              </a:ext>
            </a:extLst>
          </p:cNvPr>
          <p:cNvSpPr txBox="1"/>
          <p:nvPr/>
        </p:nvSpPr>
        <p:spPr>
          <a:xfrm>
            <a:off x="8577761" y="4308893"/>
            <a:ext cx="2734085" cy="1107996"/>
          </a:xfrm>
          <a:prstGeom prst="rect">
            <a:avLst/>
          </a:prstGeom>
          <a:noFill/>
        </p:spPr>
        <p:txBody>
          <a:bodyPr wrap="square" rtlCol="0">
            <a:spAutoFit/>
          </a:bodyPr>
          <a:lstStyle/>
          <a:p>
            <a:r>
              <a:rPr lang="fr-FR" sz="4800" dirty="0"/>
              <a:t>Il est … h</a:t>
            </a:r>
          </a:p>
          <a:p>
            <a:endParaRPr lang="fr-FR" dirty="0"/>
          </a:p>
        </p:txBody>
      </p:sp>
      <p:pic>
        <p:nvPicPr>
          <p:cNvPr id="4" name="Image 3">
            <a:extLst>
              <a:ext uri="{FF2B5EF4-FFF2-40B4-BE49-F238E27FC236}">
                <a16:creationId xmlns:a16="http://schemas.microsoft.com/office/drawing/2014/main" id="{B33C3E25-A0FB-CD75-CCA6-06875F990F55}"/>
              </a:ext>
            </a:extLst>
          </p:cNvPr>
          <p:cNvPicPr>
            <a:picLocks noChangeAspect="1"/>
          </p:cNvPicPr>
          <p:nvPr/>
        </p:nvPicPr>
        <p:blipFill>
          <a:blip r:embed="rId4"/>
          <a:stretch>
            <a:fillRect/>
          </a:stretch>
        </p:blipFill>
        <p:spPr>
          <a:xfrm>
            <a:off x="3812911" y="1437216"/>
            <a:ext cx="4566173" cy="4636302"/>
          </a:xfrm>
          <a:prstGeom prst="rect">
            <a:avLst/>
          </a:prstGeom>
        </p:spPr>
      </p:pic>
      <p:sp>
        <p:nvSpPr>
          <p:cNvPr id="2" name="ZoneTexte 1">
            <a:extLst>
              <a:ext uri="{FF2B5EF4-FFF2-40B4-BE49-F238E27FC236}">
                <a16:creationId xmlns:a16="http://schemas.microsoft.com/office/drawing/2014/main" id="{DCCBA7D4-EA6F-DAF5-7AC5-E491544ADC39}"/>
              </a:ext>
            </a:extLst>
          </p:cNvPr>
          <p:cNvSpPr txBox="1"/>
          <p:nvPr/>
        </p:nvSpPr>
        <p:spPr>
          <a:xfrm>
            <a:off x="4026492" y="906457"/>
            <a:ext cx="4274050" cy="646331"/>
          </a:xfrm>
          <a:prstGeom prst="rect">
            <a:avLst/>
          </a:prstGeom>
          <a:noFill/>
        </p:spPr>
        <p:txBody>
          <a:bodyPr wrap="square">
            <a:spAutoFit/>
          </a:bodyPr>
          <a:lstStyle/>
          <a:p>
            <a:r>
              <a:rPr lang="fr-FR" sz="3600" dirty="0">
                <a:sym typeface="Webdings" panose="05030102010509060703" pitchFamily="18" charset="2"/>
              </a:rPr>
              <a:t>Ecris l’heure indiquée</a:t>
            </a:r>
            <a:endParaRPr lang="fr-FR" sz="3600" b="1" dirty="0">
              <a:sym typeface="Webdings" panose="05030102010509060703" pitchFamily="18" charset="2"/>
            </a:endParaRPr>
          </a:p>
        </p:txBody>
      </p:sp>
    </p:spTree>
    <p:extLst>
      <p:ext uri="{BB962C8B-B14F-4D97-AF65-F5344CB8AC3E}">
        <p14:creationId xmlns:p14="http://schemas.microsoft.com/office/powerpoint/2010/main" val="864930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581D49-8A6C-8ABC-ACB7-274BF1F811C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4D9BE7F7-0BED-AC55-2EFA-A617609D92FE}"/>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A18FE192-AA2A-AC95-8A2F-6E887BC70DD8}"/>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3CB51082-8F9D-67B7-1C57-B19101918B12}"/>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913EDBA6-88E5-32AF-C54F-9BE7B19C1051}"/>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0B0F5E99-B068-891F-F964-F3E7E10F321D}"/>
              </a:ext>
            </a:extLst>
          </p:cNvPr>
          <p:cNvPicPr>
            <a:picLocks noChangeAspect="1"/>
          </p:cNvPicPr>
          <p:nvPr/>
        </p:nvPicPr>
        <p:blipFill>
          <a:blip r:embed="rId3"/>
          <a:srcRect t="13596" b="13650"/>
          <a:stretch>
            <a:fillRect/>
          </a:stretch>
        </p:blipFill>
        <p:spPr>
          <a:xfrm>
            <a:off x="5403651" y="107525"/>
            <a:ext cx="1038797" cy="755747"/>
          </a:xfrm>
          <a:prstGeom prst="rect">
            <a:avLst/>
          </a:prstGeom>
        </p:spPr>
      </p:pic>
      <p:pic>
        <p:nvPicPr>
          <p:cNvPr id="4" name="Image 3">
            <a:extLst>
              <a:ext uri="{FF2B5EF4-FFF2-40B4-BE49-F238E27FC236}">
                <a16:creationId xmlns:a16="http://schemas.microsoft.com/office/drawing/2014/main" id="{EB510703-4348-1FD2-2515-B3E00B598684}"/>
              </a:ext>
            </a:extLst>
          </p:cNvPr>
          <p:cNvPicPr>
            <a:picLocks noChangeAspect="1"/>
          </p:cNvPicPr>
          <p:nvPr/>
        </p:nvPicPr>
        <p:blipFill>
          <a:blip r:embed="rId4"/>
          <a:stretch>
            <a:fillRect/>
          </a:stretch>
        </p:blipFill>
        <p:spPr>
          <a:xfrm>
            <a:off x="597904" y="1764030"/>
            <a:ext cx="3607116" cy="3475790"/>
          </a:xfrm>
          <a:prstGeom prst="rect">
            <a:avLst/>
          </a:prstGeom>
        </p:spPr>
      </p:pic>
      <p:sp>
        <p:nvSpPr>
          <p:cNvPr id="5" name="ZoneTexte 4">
            <a:extLst>
              <a:ext uri="{FF2B5EF4-FFF2-40B4-BE49-F238E27FC236}">
                <a16:creationId xmlns:a16="http://schemas.microsoft.com/office/drawing/2014/main" id="{290B0DA5-6189-3543-B81D-1DE7AC350964}"/>
              </a:ext>
            </a:extLst>
          </p:cNvPr>
          <p:cNvSpPr txBox="1"/>
          <p:nvPr/>
        </p:nvSpPr>
        <p:spPr>
          <a:xfrm>
            <a:off x="3188964" y="5239820"/>
            <a:ext cx="2734085" cy="1107996"/>
          </a:xfrm>
          <a:prstGeom prst="rect">
            <a:avLst/>
          </a:prstGeom>
          <a:noFill/>
        </p:spPr>
        <p:txBody>
          <a:bodyPr wrap="square" rtlCol="0">
            <a:spAutoFit/>
          </a:bodyPr>
          <a:lstStyle/>
          <a:p>
            <a:r>
              <a:rPr lang="fr-FR" sz="4800" dirty="0"/>
              <a:t>Il est … h</a:t>
            </a:r>
          </a:p>
          <a:p>
            <a:endParaRPr lang="fr-FR" dirty="0"/>
          </a:p>
        </p:txBody>
      </p:sp>
      <p:sp>
        <p:nvSpPr>
          <p:cNvPr id="7" name="ZoneTexte 6">
            <a:extLst>
              <a:ext uri="{FF2B5EF4-FFF2-40B4-BE49-F238E27FC236}">
                <a16:creationId xmlns:a16="http://schemas.microsoft.com/office/drawing/2014/main" id="{28C193C4-5F74-B842-CABA-13240486B29A}"/>
              </a:ext>
            </a:extLst>
          </p:cNvPr>
          <p:cNvSpPr txBox="1"/>
          <p:nvPr/>
        </p:nvSpPr>
        <p:spPr>
          <a:xfrm>
            <a:off x="9092630" y="5239820"/>
            <a:ext cx="2958956" cy="1107996"/>
          </a:xfrm>
          <a:prstGeom prst="rect">
            <a:avLst/>
          </a:prstGeom>
          <a:noFill/>
        </p:spPr>
        <p:txBody>
          <a:bodyPr wrap="square" rtlCol="0">
            <a:spAutoFit/>
          </a:bodyPr>
          <a:lstStyle/>
          <a:p>
            <a:r>
              <a:rPr lang="fr-FR" sz="4800" dirty="0"/>
              <a:t>Il est … h…</a:t>
            </a:r>
          </a:p>
          <a:p>
            <a:endParaRPr lang="fr-FR" dirty="0"/>
          </a:p>
        </p:txBody>
      </p:sp>
      <p:pic>
        <p:nvPicPr>
          <p:cNvPr id="14" name="Image 13">
            <a:extLst>
              <a:ext uri="{FF2B5EF4-FFF2-40B4-BE49-F238E27FC236}">
                <a16:creationId xmlns:a16="http://schemas.microsoft.com/office/drawing/2014/main" id="{7804DDBF-9905-F928-4539-015B4CEEA53A}"/>
              </a:ext>
            </a:extLst>
          </p:cNvPr>
          <p:cNvPicPr>
            <a:picLocks noChangeAspect="1"/>
          </p:cNvPicPr>
          <p:nvPr/>
        </p:nvPicPr>
        <p:blipFill>
          <a:blip r:embed="rId5"/>
          <a:stretch>
            <a:fillRect/>
          </a:stretch>
        </p:blipFill>
        <p:spPr>
          <a:xfrm>
            <a:off x="6884690" y="1764030"/>
            <a:ext cx="3555389" cy="3475790"/>
          </a:xfrm>
          <a:prstGeom prst="rect">
            <a:avLst/>
          </a:prstGeom>
        </p:spPr>
      </p:pic>
      <p:sp>
        <p:nvSpPr>
          <p:cNvPr id="3" name="ZoneTexte 2">
            <a:extLst>
              <a:ext uri="{FF2B5EF4-FFF2-40B4-BE49-F238E27FC236}">
                <a16:creationId xmlns:a16="http://schemas.microsoft.com/office/drawing/2014/main" id="{0076B39E-C1D0-4AA0-7E55-EFEE917BAF4A}"/>
              </a:ext>
            </a:extLst>
          </p:cNvPr>
          <p:cNvSpPr txBox="1"/>
          <p:nvPr/>
        </p:nvSpPr>
        <p:spPr>
          <a:xfrm>
            <a:off x="4026492" y="906457"/>
            <a:ext cx="4274050" cy="646331"/>
          </a:xfrm>
          <a:prstGeom prst="rect">
            <a:avLst/>
          </a:prstGeom>
          <a:noFill/>
        </p:spPr>
        <p:txBody>
          <a:bodyPr wrap="square">
            <a:spAutoFit/>
          </a:bodyPr>
          <a:lstStyle/>
          <a:p>
            <a:r>
              <a:rPr lang="fr-FR" sz="3600" dirty="0">
                <a:sym typeface="Webdings" panose="05030102010509060703" pitchFamily="18" charset="2"/>
              </a:rPr>
              <a:t>Ecris l’heure indiquée</a:t>
            </a:r>
            <a:endParaRPr lang="fr-FR" sz="3600" b="1" dirty="0">
              <a:sym typeface="Webdings" panose="05030102010509060703" pitchFamily="18" charset="2"/>
            </a:endParaRPr>
          </a:p>
        </p:txBody>
      </p:sp>
    </p:spTree>
    <p:extLst>
      <p:ext uri="{BB962C8B-B14F-4D97-AF65-F5344CB8AC3E}">
        <p14:creationId xmlns:p14="http://schemas.microsoft.com/office/powerpoint/2010/main" val="1803190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9E527-46B0-CD7D-EB92-A20F9EF0AC71}"/>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D181A3CA-8724-779B-A708-46966E356368}"/>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1F6188DA-6230-FF08-5859-BF87C1410D4D}"/>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C0B1C2A9-2BF6-5367-BBF4-6128EDE368F4}"/>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0572BD6E-4ACB-01C5-1BCE-2F39B6C90D74}"/>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E0B99082-A329-BEC7-DBAD-422391B4594F}"/>
              </a:ext>
            </a:extLst>
          </p:cNvPr>
          <p:cNvPicPr>
            <a:picLocks noChangeAspect="1"/>
          </p:cNvPicPr>
          <p:nvPr/>
        </p:nvPicPr>
        <p:blipFill>
          <a:blip r:embed="rId3"/>
          <a:srcRect t="13596" b="13650"/>
          <a:stretch>
            <a:fillRect/>
          </a:stretch>
        </p:blipFill>
        <p:spPr>
          <a:xfrm>
            <a:off x="5403651" y="107525"/>
            <a:ext cx="1038797" cy="755747"/>
          </a:xfrm>
          <a:prstGeom prst="rect">
            <a:avLst/>
          </a:prstGeom>
        </p:spPr>
      </p:pic>
      <p:sp>
        <p:nvSpPr>
          <p:cNvPr id="5" name="ZoneTexte 4">
            <a:extLst>
              <a:ext uri="{FF2B5EF4-FFF2-40B4-BE49-F238E27FC236}">
                <a16:creationId xmlns:a16="http://schemas.microsoft.com/office/drawing/2014/main" id="{2424A063-B918-4106-698E-09334888B6DE}"/>
              </a:ext>
            </a:extLst>
          </p:cNvPr>
          <p:cNvSpPr txBox="1"/>
          <p:nvPr/>
        </p:nvSpPr>
        <p:spPr>
          <a:xfrm>
            <a:off x="3188964" y="5239820"/>
            <a:ext cx="2734085" cy="1107996"/>
          </a:xfrm>
          <a:prstGeom prst="rect">
            <a:avLst/>
          </a:prstGeom>
          <a:noFill/>
        </p:spPr>
        <p:txBody>
          <a:bodyPr wrap="square" rtlCol="0">
            <a:spAutoFit/>
          </a:bodyPr>
          <a:lstStyle/>
          <a:p>
            <a:r>
              <a:rPr lang="fr-FR" sz="4800" dirty="0"/>
              <a:t>Il est … h</a:t>
            </a:r>
          </a:p>
          <a:p>
            <a:endParaRPr lang="fr-FR" dirty="0"/>
          </a:p>
        </p:txBody>
      </p:sp>
      <p:sp>
        <p:nvSpPr>
          <p:cNvPr id="7" name="ZoneTexte 6">
            <a:extLst>
              <a:ext uri="{FF2B5EF4-FFF2-40B4-BE49-F238E27FC236}">
                <a16:creationId xmlns:a16="http://schemas.microsoft.com/office/drawing/2014/main" id="{27692281-485A-276D-CB75-036858BF0C8C}"/>
              </a:ext>
            </a:extLst>
          </p:cNvPr>
          <p:cNvSpPr txBox="1"/>
          <p:nvPr/>
        </p:nvSpPr>
        <p:spPr>
          <a:xfrm>
            <a:off x="8938522" y="5239820"/>
            <a:ext cx="3113064" cy="1107996"/>
          </a:xfrm>
          <a:prstGeom prst="rect">
            <a:avLst/>
          </a:prstGeom>
          <a:noFill/>
        </p:spPr>
        <p:txBody>
          <a:bodyPr wrap="square" rtlCol="0">
            <a:spAutoFit/>
          </a:bodyPr>
          <a:lstStyle/>
          <a:p>
            <a:r>
              <a:rPr lang="fr-FR" sz="4800" dirty="0"/>
              <a:t>Il est … h…</a:t>
            </a:r>
          </a:p>
          <a:p>
            <a:endParaRPr lang="fr-FR" dirty="0"/>
          </a:p>
        </p:txBody>
      </p:sp>
      <p:pic>
        <p:nvPicPr>
          <p:cNvPr id="8" name="Image 7">
            <a:extLst>
              <a:ext uri="{FF2B5EF4-FFF2-40B4-BE49-F238E27FC236}">
                <a16:creationId xmlns:a16="http://schemas.microsoft.com/office/drawing/2014/main" id="{B0BDE2F0-8D01-380B-01AB-AEEEE19B8145}"/>
              </a:ext>
            </a:extLst>
          </p:cNvPr>
          <p:cNvPicPr>
            <a:picLocks noChangeAspect="1"/>
          </p:cNvPicPr>
          <p:nvPr/>
        </p:nvPicPr>
        <p:blipFill>
          <a:blip r:embed="rId4"/>
          <a:stretch>
            <a:fillRect/>
          </a:stretch>
        </p:blipFill>
        <p:spPr>
          <a:xfrm>
            <a:off x="900593" y="1438245"/>
            <a:ext cx="3566790" cy="3370061"/>
          </a:xfrm>
          <a:prstGeom prst="rect">
            <a:avLst/>
          </a:prstGeom>
        </p:spPr>
      </p:pic>
      <p:pic>
        <p:nvPicPr>
          <p:cNvPr id="12" name="Image 11">
            <a:extLst>
              <a:ext uri="{FF2B5EF4-FFF2-40B4-BE49-F238E27FC236}">
                <a16:creationId xmlns:a16="http://schemas.microsoft.com/office/drawing/2014/main" id="{2C333389-E855-3298-0D51-47A0C84ACD66}"/>
              </a:ext>
            </a:extLst>
          </p:cNvPr>
          <p:cNvPicPr>
            <a:picLocks noChangeAspect="1"/>
          </p:cNvPicPr>
          <p:nvPr/>
        </p:nvPicPr>
        <p:blipFill>
          <a:blip r:embed="rId5"/>
          <a:stretch>
            <a:fillRect/>
          </a:stretch>
        </p:blipFill>
        <p:spPr>
          <a:xfrm>
            <a:off x="6927198" y="1265179"/>
            <a:ext cx="3622252" cy="3543127"/>
          </a:xfrm>
          <a:prstGeom prst="rect">
            <a:avLst/>
          </a:prstGeom>
        </p:spPr>
      </p:pic>
      <p:sp>
        <p:nvSpPr>
          <p:cNvPr id="3" name="ZoneTexte 2">
            <a:extLst>
              <a:ext uri="{FF2B5EF4-FFF2-40B4-BE49-F238E27FC236}">
                <a16:creationId xmlns:a16="http://schemas.microsoft.com/office/drawing/2014/main" id="{9A51D18F-2DDA-0625-1C8E-3AB795139724}"/>
              </a:ext>
            </a:extLst>
          </p:cNvPr>
          <p:cNvSpPr txBox="1"/>
          <p:nvPr/>
        </p:nvSpPr>
        <p:spPr>
          <a:xfrm>
            <a:off x="4026492" y="906457"/>
            <a:ext cx="4274050" cy="646331"/>
          </a:xfrm>
          <a:prstGeom prst="rect">
            <a:avLst/>
          </a:prstGeom>
          <a:noFill/>
        </p:spPr>
        <p:txBody>
          <a:bodyPr wrap="square">
            <a:spAutoFit/>
          </a:bodyPr>
          <a:lstStyle/>
          <a:p>
            <a:r>
              <a:rPr lang="fr-FR" sz="3600" dirty="0">
                <a:sym typeface="Webdings" panose="05030102010509060703" pitchFamily="18" charset="2"/>
              </a:rPr>
              <a:t>Ecris l’heure indiquée</a:t>
            </a:r>
            <a:endParaRPr lang="fr-FR" sz="3600" b="1" dirty="0">
              <a:sym typeface="Webdings" panose="05030102010509060703" pitchFamily="18" charset="2"/>
            </a:endParaRPr>
          </a:p>
        </p:txBody>
      </p:sp>
    </p:spTree>
    <p:extLst>
      <p:ext uri="{BB962C8B-B14F-4D97-AF65-F5344CB8AC3E}">
        <p14:creationId xmlns:p14="http://schemas.microsoft.com/office/powerpoint/2010/main" val="33916864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083CF-CA58-C095-BFC3-E9B5B429CC47}"/>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7EFE4EE9-ACF4-6EEC-DF85-FF681E2DB6B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AA3DF2E0-B917-E546-0E8F-C8980082B02D}"/>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D59562EC-DAF8-096E-12DB-C3087C802E19}"/>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33D1A522-C4E1-2451-E3BD-FF84996AC313}"/>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C9D2E882-499A-0345-E704-60067826A2EA}"/>
              </a:ext>
            </a:extLst>
          </p:cNvPr>
          <p:cNvPicPr>
            <a:picLocks noChangeAspect="1"/>
          </p:cNvPicPr>
          <p:nvPr/>
        </p:nvPicPr>
        <p:blipFill>
          <a:blip r:embed="rId3"/>
          <a:srcRect t="13596" b="13650"/>
          <a:stretch>
            <a:fillRect/>
          </a:stretch>
        </p:blipFill>
        <p:spPr>
          <a:xfrm>
            <a:off x="5403651" y="107525"/>
            <a:ext cx="1038797" cy="755747"/>
          </a:xfrm>
          <a:prstGeom prst="rect">
            <a:avLst/>
          </a:prstGeom>
        </p:spPr>
      </p:pic>
      <p:sp>
        <p:nvSpPr>
          <p:cNvPr id="5" name="ZoneTexte 4">
            <a:extLst>
              <a:ext uri="{FF2B5EF4-FFF2-40B4-BE49-F238E27FC236}">
                <a16:creationId xmlns:a16="http://schemas.microsoft.com/office/drawing/2014/main" id="{2725F122-9362-143A-C6A2-DCC3399C3794}"/>
              </a:ext>
            </a:extLst>
          </p:cNvPr>
          <p:cNvSpPr txBox="1"/>
          <p:nvPr/>
        </p:nvSpPr>
        <p:spPr>
          <a:xfrm>
            <a:off x="3188964" y="5239820"/>
            <a:ext cx="2734085" cy="1107996"/>
          </a:xfrm>
          <a:prstGeom prst="rect">
            <a:avLst/>
          </a:prstGeom>
          <a:noFill/>
        </p:spPr>
        <p:txBody>
          <a:bodyPr wrap="square" rtlCol="0">
            <a:spAutoFit/>
          </a:bodyPr>
          <a:lstStyle/>
          <a:p>
            <a:r>
              <a:rPr lang="fr-FR" sz="4800" dirty="0"/>
              <a:t>Il est … h</a:t>
            </a:r>
          </a:p>
          <a:p>
            <a:endParaRPr lang="fr-FR" dirty="0"/>
          </a:p>
        </p:txBody>
      </p:sp>
      <p:sp>
        <p:nvSpPr>
          <p:cNvPr id="7" name="ZoneTexte 6">
            <a:extLst>
              <a:ext uri="{FF2B5EF4-FFF2-40B4-BE49-F238E27FC236}">
                <a16:creationId xmlns:a16="http://schemas.microsoft.com/office/drawing/2014/main" id="{E96E8F5F-7A2A-3E7D-F6B0-B1AA2864FB4E}"/>
              </a:ext>
            </a:extLst>
          </p:cNvPr>
          <p:cNvSpPr txBox="1"/>
          <p:nvPr/>
        </p:nvSpPr>
        <p:spPr>
          <a:xfrm>
            <a:off x="9144004" y="5239820"/>
            <a:ext cx="2907582" cy="1107996"/>
          </a:xfrm>
          <a:prstGeom prst="rect">
            <a:avLst/>
          </a:prstGeom>
          <a:noFill/>
        </p:spPr>
        <p:txBody>
          <a:bodyPr wrap="square" rtlCol="0">
            <a:spAutoFit/>
          </a:bodyPr>
          <a:lstStyle/>
          <a:p>
            <a:r>
              <a:rPr lang="fr-FR" sz="4800" dirty="0"/>
              <a:t>Il est … h…</a:t>
            </a:r>
          </a:p>
          <a:p>
            <a:endParaRPr lang="fr-FR" dirty="0"/>
          </a:p>
        </p:txBody>
      </p:sp>
      <p:pic>
        <p:nvPicPr>
          <p:cNvPr id="4" name="Image 3">
            <a:extLst>
              <a:ext uri="{FF2B5EF4-FFF2-40B4-BE49-F238E27FC236}">
                <a16:creationId xmlns:a16="http://schemas.microsoft.com/office/drawing/2014/main" id="{7177C2DE-2597-A2CD-E9E3-33A00A7C7417}"/>
              </a:ext>
            </a:extLst>
          </p:cNvPr>
          <p:cNvPicPr>
            <a:picLocks noChangeAspect="1"/>
          </p:cNvPicPr>
          <p:nvPr/>
        </p:nvPicPr>
        <p:blipFill>
          <a:blip r:embed="rId4"/>
          <a:stretch>
            <a:fillRect/>
          </a:stretch>
        </p:blipFill>
        <p:spPr>
          <a:xfrm>
            <a:off x="1361998" y="1673125"/>
            <a:ext cx="3653932" cy="3341483"/>
          </a:xfrm>
          <a:prstGeom prst="rect">
            <a:avLst/>
          </a:prstGeom>
        </p:spPr>
      </p:pic>
      <p:pic>
        <p:nvPicPr>
          <p:cNvPr id="14" name="Image 13">
            <a:extLst>
              <a:ext uri="{FF2B5EF4-FFF2-40B4-BE49-F238E27FC236}">
                <a16:creationId xmlns:a16="http://schemas.microsoft.com/office/drawing/2014/main" id="{EC8355DD-2A67-E056-BA07-6D90DC00E8C1}"/>
              </a:ext>
            </a:extLst>
          </p:cNvPr>
          <p:cNvPicPr>
            <a:picLocks noChangeAspect="1"/>
          </p:cNvPicPr>
          <p:nvPr/>
        </p:nvPicPr>
        <p:blipFill>
          <a:blip r:embed="rId5"/>
          <a:stretch>
            <a:fillRect/>
          </a:stretch>
        </p:blipFill>
        <p:spPr>
          <a:xfrm>
            <a:off x="7062051" y="1745729"/>
            <a:ext cx="3546933" cy="3411897"/>
          </a:xfrm>
          <a:prstGeom prst="rect">
            <a:avLst/>
          </a:prstGeom>
        </p:spPr>
      </p:pic>
      <p:sp>
        <p:nvSpPr>
          <p:cNvPr id="3" name="ZoneTexte 2">
            <a:extLst>
              <a:ext uri="{FF2B5EF4-FFF2-40B4-BE49-F238E27FC236}">
                <a16:creationId xmlns:a16="http://schemas.microsoft.com/office/drawing/2014/main" id="{8E0709F1-625B-69A7-0B37-F82B897056CB}"/>
              </a:ext>
            </a:extLst>
          </p:cNvPr>
          <p:cNvSpPr txBox="1"/>
          <p:nvPr/>
        </p:nvSpPr>
        <p:spPr>
          <a:xfrm>
            <a:off x="4026492" y="906457"/>
            <a:ext cx="4274050" cy="646331"/>
          </a:xfrm>
          <a:prstGeom prst="rect">
            <a:avLst/>
          </a:prstGeom>
          <a:noFill/>
        </p:spPr>
        <p:txBody>
          <a:bodyPr wrap="square">
            <a:spAutoFit/>
          </a:bodyPr>
          <a:lstStyle/>
          <a:p>
            <a:r>
              <a:rPr lang="fr-FR" sz="3600" dirty="0">
                <a:sym typeface="Webdings" panose="05030102010509060703" pitchFamily="18" charset="2"/>
              </a:rPr>
              <a:t>Ecris l’heure indiquée</a:t>
            </a:r>
            <a:endParaRPr lang="fr-FR" sz="3600" b="1" dirty="0">
              <a:sym typeface="Webdings" panose="05030102010509060703" pitchFamily="18" charset="2"/>
            </a:endParaRPr>
          </a:p>
        </p:txBody>
      </p:sp>
    </p:spTree>
    <p:extLst>
      <p:ext uri="{BB962C8B-B14F-4D97-AF65-F5344CB8AC3E}">
        <p14:creationId xmlns:p14="http://schemas.microsoft.com/office/powerpoint/2010/main" val="319276432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15538</TotalTime>
  <Words>993</Words>
  <Application>Microsoft Office PowerPoint</Application>
  <PresentationFormat>Grand écran</PresentationFormat>
  <Paragraphs>147</Paragraphs>
  <Slides>31</Slides>
  <Notes>27</Notes>
  <HiddenSlides>0</HiddenSlides>
  <MMClips>1</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31</vt:i4>
      </vt:variant>
    </vt:vector>
  </HeadingPairs>
  <TitlesOfParts>
    <vt:vector size="39" baseType="lpstr">
      <vt:lpstr>Arial</vt:lpstr>
      <vt:lpstr>BelleAllureCE</vt:lpstr>
      <vt:lpstr>Calibri</vt:lpstr>
      <vt:lpstr>Calibri Light</vt:lpstr>
      <vt:lpstr>KG Turning Tables</vt:lpstr>
      <vt:lpstr>Webdings</vt:lpstr>
      <vt:lpstr>Wingdings</vt:lpstr>
      <vt:lpstr>Thème Office</vt:lpstr>
      <vt:lpstr>PERIODE 3  séance 60</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VALERIE BAILLY</cp:lastModifiedBy>
  <cp:revision>358</cp:revision>
  <dcterms:created xsi:type="dcterms:W3CDTF">2018-07-28T07:30:27Z</dcterms:created>
  <dcterms:modified xsi:type="dcterms:W3CDTF">2025-11-30T06:53:24Z</dcterms:modified>
</cp:coreProperties>
</file>