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87" r:id="rId2"/>
    <p:sldId id="281" r:id="rId3"/>
    <p:sldId id="1509" r:id="rId4"/>
    <p:sldId id="1519" r:id="rId5"/>
    <p:sldId id="1517" r:id="rId6"/>
    <p:sldId id="1520" r:id="rId7"/>
    <p:sldId id="1518" r:id="rId8"/>
    <p:sldId id="1516" r:id="rId9"/>
    <p:sldId id="467" r:id="rId10"/>
    <p:sldId id="1463" r:id="rId11"/>
    <p:sldId id="1475" r:id="rId12"/>
    <p:sldId id="1521" r:id="rId13"/>
    <p:sldId id="532" r:id="rId14"/>
    <p:sldId id="1348" r:id="rId15"/>
    <p:sldId id="1275" r:id="rId16"/>
    <p:sldId id="1522" r:id="rId17"/>
    <p:sldId id="1523" r:id="rId18"/>
    <p:sldId id="275" r:id="rId19"/>
    <p:sldId id="1515" r:id="rId20"/>
    <p:sldId id="1476" r:id="rId21"/>
    <p:sldId id="1524" r:id="rId22"/>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B183"/>
    <a:srgbClr val="FF0066"/>
    <a:srgbClr val="FF6600"/>
    <a:srgbClr val="3333FF"/>
    <a:srgbClr val="FECEF8"/>
    <a:srgbClr val="9933FF"/>
    <a:srgbClr val="00FF00"/>
    <a:srgbClr val="CC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705" autoAdjust="0"/>
    <p:restoredTop sz="93741" autoAdjust="0"/>
  </p:normalViewPr>
  <p:slideViewPr>
    <p:cSldViewPr snapToGrid="0">
      <p:cViewPr varScale="1">
        <p:scale>
          <a:sx n="62" d="100"/>
          <a:sy n="62" d="100"/>
        </p:scale>
        <p:origin x="420"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004AC8-E53F-4404-B0A6-590CBA06ACD9}" type="datetimeFigureOut">
              <a:rPr lang="fr-FR" smtClean="0"/>
              <a:t>02/01/2026</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46C204-3D0E-43E8-BBCD-7E99DCEB2462}" type="slidenum">
              <a:rPr lang="fr-FR" smtClean="0"/>
              <a:t>‹N°›</a:t>
            </a:fld>
            <a:endParaRPr lang="fr-FR"/>
          </a:p>
        </p:txBody>
      </p:sp>
    </p:spTree>
    <p:extLst>
      <p:ext uri="{BB962C8B-B14F-4D97-AF65-F5344CB8AC3E}">
        <p14:creationId xmlns:p14="http://schemas.microsoft.com/office/powerpoint/2010/main" val="13371742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6346C204-3D0E-43E8-BBCD-7E99DCEB2462}" type="slidenum">
              <a:rPr lang="fr-FR" smtClean="0"/>
              <a:t>2</a:t>
            </a:fld>
            <a:endParaRPr lang="fr-FR"/>
          </a:p>
        </p:txBody>
      </p:sp>
    </p:spTree>
    <p:extLst>
      <p:ext uri="{BB962C8B-B14F-4D97-AF65-F5344CB8AC3E}">
        <p14:creationId xmlns:p14="http://schemas.microsoft.com/office/powerpoint/2010/main" val="20030327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62976C-80D4-288A-7E72-E3BEF97F841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8655E55-D4E1-BB63-2339-4C692D131AB6}"/>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E292997-EA11-8406-1F4C-F1A82D69344D}"/>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8250BF6E-70D7-B10F-F7B3-11233B4C5F57}"/>
              </a:ext>
            </a:extLst>
          </p:cNvPr>
          <p:cNvSpPr>
            <a:spLocks noGrp="1"/>
          </p:cNvSpPr>
          <p:nvPr>
            <p:ph type="sldNum" sz="quarter" idx="5"/>
          </p:nvPr>
        </p:nvSpPr>
        <p:spPr/>
        <p:txBody>
          <a:bodyPr/>
          <a:lstStyle/>
          <a:p>
            <a:fld id="{6346C204-3D0E-43E8-BBCD-7E99DCEB2462}" type="slidenum">
              <a:rPr lang="fr-FR" smtClean="0"/>
              <a:t>12</a:t>
            </a:fld>
            <a:endParaRPr lang="fr-FR"/>
          </a:p>
        </p:txBody>
      </p:sp>
    </p:spTree>
    <p:extLst>
      <p:ext uri="{BB962C8B-B14F-4D97-AF65-F5344CB8AC3E}">
        <p14:creationId xmlns:p14="http://schemas.microsoft.com/office/powerpoint/2010/main" val="7214390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8A4CFA-6EF4-6861-B627-9DCE640FB0A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AFBC969-6437-3B2E-54E6-F1EDD6F1E0D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0803109-B20B-243F-00B5-5AE9FFDAD738}"/>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FBFC0561-733B-B0D9-53C1-6B8593A9B2D2}"/>
              </a:ext>
            </a:extLst>
          </p:cNvPr>
          <p:cNvSpPr>
            <a:spLocks noGrp="1"/>
          </p:cNvSpPr>
          <p:nvPr>
            <p:ph type="sldNum" sz="quarter" idx="5"/>
          </p:nvPr>
        </p:nvSpPr>
        <p:spPr/>
        <p:txBody>
          <a:bodyPr/>
          <a:lstStyle/>
          <a:p>
            <a:fld id="{6346C204-3D0E-43E8-BBCD-7E99DCEB2462}" type="slidenum">
              <a:rPr lang="fr-FR" smtClean="0"/>
              <a:t>14</a:t>
            </a:fld>
            <a:endParaRPr lang="fr-FR"/>
          </a:p>
        </p:txBody>
      </p:sp>
    </p:spTree>
    <p:extLst>
      <p:ext uri="{BB962C8B-B14F-4D97-AF65-F5344CB8AC3E}">
        <p14:creationId xmlns:p14="http://schemas.microsoft.com/office/powerpoint/2010/main" val="3754317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34A1FE-9BF9-1F0A-607A-2FDD54EDBA7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6FE4014-D30C-A90D-860B-52B0D1A5AAA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FDE79FD-FAB6-8EEB-AA47-12990BBA4E23}"/>
              </a:ext>
            </a:extLst>
          </p:cNvPr>
          <p:cNvSpPr>
            <a:spLocks noGrp="1"/>
          </p:cNvSpPr>
          <p:nvPr>
            <p:ph type="body" idx="1"/>
          </p:nvPr>
        </p:nvSpPr>
        <p:spPr/>
        <p:txBody>
          <a:bodyPr/>
          <a:lstStyle/>
          <a:p>
            <a:r>
              <a:rPr lang="fr-FR" dirty="0"/>
              <a:t>CP - Résoudre collectivement le problème en explicitant chaque étape.</a:t>
            </a:r>
          </a:p>
          <a:p>
            <a:r>
              <a:rPr lang="fr-FR" dirty="0"/>
              <a:t>CE1 – Un livre coute 8 €. Une BD coute 7€ de plus. Combien coute la BD ?</a:t>
            </a:r>
          </a:p>
        </p:txBody>
      </p:sp>
      <p:sp>
        <p:nvSpPr>
          <p:cNvPr id="4" name="Espace réservé du numéro de diapositive 3">
            <a:extLst>
              <a:ext uri="{FF2B5EF4-FFF2-40B4-BE49-F238E27FC236}">
                <a16:creationId xmlns:a16="http://schemas.microsoft.com/office/drawing/2014/main" id="{5C0B254F-2130-88F5-89A1-B28F9C9E0E5C}"/>
              </a:ext>
            </a:extLst>
          </p:cNvPr>
          <p:cNvSpPr>
            <a:spLocks noGrp="1"/>
          </p:cNvSpPr>
          <p:nvPr>
            <p:ph type="sldNum" sz="quarter" idx="5"/>
          </p:nvPr>
        </p:nvSpPr>
        <p:spPr/>
        <p:txBody>
          <a:bodyPr/>
          <a:lstStyle/>
          <a:p>
            <a:fld id="{6346C204-3D0E-43E8-BBCD-7E99DCEB2462}" type="slidenum">
              <a:rPr lang="fr-FR" smtClean="0"/>
              <a:t>15</a:t>
            </a:fld>
            <a:endParaRPr lang="fr-FR"/>
          </a:p>
        </p:txBody>
      </p:sp>
    </p:spTree>
    <p:extLst>
      <p:ext uri="{BB962C8B-B14F-4D97-AF65-F5344CB8AC3E}">
        <p14:creationId xmlns:p14="http://schemas.microsoft.com/office/powerpoint/2010/main" val="41988453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594073-B7AC-9723-8C2C-6369392E1C6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BBB861D-615C-BACB-98CA-A0C1B528B71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EFECD894-4CE2-33ED-8058-C25C445528D7}"/>
              </a:ext>
            </a:extLst>
          </p:cNvPr>
          <p:cNvSpPr>
            <a:spLocks noGrp="1"/>
          </p:cNvSpPr>
          <p:nvPr>
            <p:ph type="body" idx="1"/>
          </p:nvPr>
        </p:nvSpPr>
        <p:spPr/>
        <p:txBody>
          <a:bodyPr/>
          <a:lstStyle/>
          <a:p>
            <a:r>
              <a:rPr lang="fr-FR" dirty="0"/>
              <a:t>CE1 – Un livre coute 8 €. Une BD coute 7€ de plus. Combien coute la BD ?</a:t>
            </a:r>
          </a:p>
          <a:p>
            <a:r>
              <a:rPr lang="fr-FR" dirty="0"/>
              <a:t>– Il y a 20 paires de chaussures dans le dressing : 11 sont des paires pour les parents et le reste des paires sont celles des enfants. Combien y a-t-il de paires pour les enfants ?</a:t>
            </a:r>
          </a:p>
        </p:txBody>
      </p:sp>
      <p:sp>
        <p:nvSpPr>
          <p:cNvPr id="4" name="Espace réservé du numéro de diapositive 3">
            <a:extLst>
              <a:ext uri="{FF2B5EF4-FFF2-40B4-BE49-F238E27FC236}">
                <a16:creationId xmlns:a16="http://schemas.microsoft.com/office/drawing/2014/main" id="{CA294BDE-7C8D-EDC8-60A8-431910E7D4E5}"/>
              </a:ext>
            </a:extLst>
          </p:cNvPr>
          <p:cNvSpPr>
            <a:spLocks noGrp="1"/>
          </p:cNvSpPr>
          <p:nvPr>
            <p:ph type="sldNum" sz="quarter" idx="5"/>
          </p:nvPr>
        </p:nvSpPr>
        <p:spPr/>
        <p:txBody>
          <a:bodyPr/>
          <a:lstStyle/>
          <a:p>
            <a:fld id="{6346C204-3D0E-43E8-BBCD-7E99DCEB2462}" type="slidenum">
              <a:rPr lang="fr-FR" smtClean="0"/>
              <a:t>16</a:t>
            </a:fld>
            <a:endParaRPr lang="fr-FR"/>
          </a:p>
        </p:txBody>
      </p:sp>
    </p:spTree>
    <p:extLst>
      <p:ext uri="{BB962C8B-B14F-4D97-AF65-F5344CB8AC3E}">
        <p14:creationId xmlns:p14="http://schemas.microsoft.com/office/powerpoint/2010/main" val="9866752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85D4ED-70D0-201E-B49C-18459580738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78E0B58-D568-D2FF-BDFA-08573F8085B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EE4A631-1914-AFCA-3151-EE1DC6EB7DDC}"/>
              </a:ext>
            </a:extLst>
          </p:cNvPr>
          <p:cNvSpPr>
            <a:spLocks noGrp="1"/>
          </p:cNvSpPr>
          <p:nvPr>
            <p:ph type="body" idx="1"/>
          </p:nvPr>
        </p:nvSpPr>
        <p:spPr/>
        <p:txBody>
          <a:bodyPr/>
          <a:lstStyle/>
          <a:p>
            <a:r>
              <a:rPr lang="fr-FR" dirty="0"/>
              <a:t>CE1– Il y a 20 paires de chaussures dans le dressing : 11 sont des paires pour les parents et le reste des paires sont celles des enfants. Combien y a-t-il de paires pour les enfants ?</a:t>
            </a:r>
          </a:p>
        </p:txBody>
      </p:sp>
      <p:sp>
        <p:nvSpPr>
          <p:cNvPr id="4" name="Espace réservé du numéro de diapositive 3">
            <a:extLst>
              <a:ext uri="{FF2B5EF4-FFF2-40B4-BE49-F238E27FC236}">
                <a16:creationId xmlns:a16="http://schemas.microsoft.com/office/drawing/2014/main" id="{1305ECAC-489F-F9BB-D9B5-520CBA51DE15}"/>
              </a:ext>
            </a:extLst>
          </p:cNvPr>
          <p:cNvSpPr>
            <a:spLocks noGrp="1"/>
          </p:cNvSpPr>
          <p:nvPr>
            <p:ph type="sldNum" sz="quarter" idx="5"/>
          </p:nvPr>
        </p:nvSpPr>
        <p:spPr/>
        <p:txBody>
          <a:bodyPr/>
          <a:lstStyle/>
          <a:p>
            <a:fld id="{6346C204-3D0E-43E8-BBCD-7E99DCEB2462}" type="slidenum">
              <a:rPr lang="fr-FR" smtClean="0"/>
              <a:t>17</a:t>
            </a:fld>
            <a:endParaRPr lang="fr-FR"/>
          </a:p>
        </p:txBody>
      </p:sp>
    </p:spTree>
    <p:extLst>
      <p:ext uri="{BB962C8B-B14F-4D97-AF65-F5344CB8AC3E}">
        <p14:creationId xmlns:p14="http://schemas.microsoft.com/office/powerpoint/2010/main" val="6889134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B87630-1E63-8B45-D09F-9360B080C17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F43BC809-AC7D-EE93-DB15-B9F82DB950A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D59A40C5-170B-24F5-56DB-C45B035A2DA8}"/>
              </a:ext>
            </a:extLst>
          </p:cNvPr>
          <p:cNvSpPr>
            <a:spLocks noGrp="1"/>
          </p:cNvSpPr>
          <p:nvPr>
            <p:ph type="body" idx="1"/>
          </p:nvPr>
        </p:nvSpPr>
        <p:spPr/>
        <p:txBody>
          <a:bodyPr/>
          <a:lstStyle/>
          <a:p>
            <a:r>
              <a:rPr lang="fr-FR" dirty="0"/>
              <a:t>CP - Distribuer la fiche élève Problème à étapes 1. Lire le problème et expliciter qu’il y a une étape avant de pouvoir répondre à la question. Écrire avec les élèves les deux étapes au tableau: calculer le score déjà réalisé (stratégie P1 du Cahier de stratégies ), puis chercher la partie manquante (stratégie P3 du Cahier de stratégies ). Les laisser ensuite résoudre le problème sur la fiche. Ils ont 5-7 min. Corriger collectivement.</a:t>
            </a:r>
          </a:p>
          <a:p>
            <a:r>
              <a:rPr lang="fr-FR" dirty="0"/>
              <a:t>Il est important de faire comprendre aux élèves que ce problème est en réalité l’union de deux problèmes simples qu’ils savent résoudre.</a:t>
            </a:r>
          </a:p>
        </p:txBody>
      </p:sp>
      <p:sp>
        <p:nvSpPr>
          <p:cNvPr id="4" name="Espace réservé du numéro de diapositive 3">
            <a:extLst>
              <a:ext uri="{FF2B5EF4-FFF2-40B4-BE49-F238E27FC236}">
                <a16:creationId xmlns:a16="http://schemas.microsoft.com/office/drawing/2014/main" id="{CA7ACBED-5264-2C07-C81E-863A3656C526}"/>
              </a:ext>
            </a:extLst>
          </p:cNvPr>
          <p:cNvSpPr>
            <a:spLocks noGrp="1"/>
          </p:cNvSpPr>
          <p:nvPr>
            <p:ph type="sldNum" sz="quarter" idx="5"/>
          </p:nvPr>
        </p:nvSpPr>
        <p:spPr/>
        <p:txBody>
          <a:bodyPr/>
          <a:lstStyle/>
          <a:p>
            <a:fld id="{6346C204-3D0E-43E8-BBCD-7E99DCEB2462}" type="slidenum">
              <a:rPr lang="fr-FR" smtClean="0"/>
              <a:t>19</a:t>
            </a:fld>
            <a:endParaRPr lang="fr-FR"/>
          </a:p>
        </p:txBody>
      </p:sp>
    </p:spTree>
    <p:extLst>
      <p:ext uri="{BB962C8B-B14F-4D97-AF65-F5344CB8AC3E}">
        <p14:creationId xmlns:p14="http://schemas.microsoft.com/office/powerpoint/2010/main" val="31281202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BBDC65-277E-973C-7EA1-68A133F8F06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913E343-F8C1-C137-C6DC-9F872F4213E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D189195C-01FC-44EE-D000-5413EBE00C16}"/>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F5C4B2E5-9994-D8B4-E68C-9FD15DBE8479}"/>
              </a:ext>
            </a:extLst>
          </p:cNvPr>
          <p:cNvSpPr>
            <a:spLocks noGrp="1"/>
          </p:cNvSpPr>
          <p:nvPr>
            <p:ph type="sldNum" sz="quarter" idx="5"/>
          </p:nvPr>
        </p:nvSpPr>
        <p:spPr/>
        <p:txBody>
          <a:bodyPr/>
          <a:lstStyle/>
          <a:p>
            <a:fld id="{6346C204-3D0E-43E8-BBCD-7E99DCEB2462}" type="slidenum">
              <a:rPr lang="fr-FR" smtClean="0"/>
              <a:t>20</a:t>
            </a:fld>
            <a:endParaRPr lang="fr-FR"/>
          </a:p>
        </p:txBody>
      </p:sp>
    </p:spTree>
    <p:extLst>
      <p:ext uri="{BB962C8B-B14F-4D97-AF65-F5344CB8AC3E}">
        <p14:creationId xmlns:p14="http://schemas.microsoft.com/office/powerpoint/2010/main" val="27327329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41F748-B7A8-5CA5-28DD-1CDF4B2BC00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DC214B0-A13D-2879-E1A1-6601AB603C7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92A0EF1-692E-B4B7-AE44-F256E300A767}"/>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EB2B946F-5A24-A279-4DBD-18BB4D76AD6E}"/>
              </a:ext>
            </a:extLst>
          </p:cNvPr>
          <p:cNvSpPr>
            <a:spLocks noGrp="1"/>
          </p:cNvSpPr>
          <p:nvPr>
            <p:ph type="sldNum" sz="quarter" idx="5"/>
          </p:nvPr>
        </p:nvSpPr>
        <p:spPr/>
        <p:txBody>
          <a:bodyPr/>
          <a:lstStyle/>
          <a:p>
            <a:fld id="{6346C204-3D0E-43E8-BBCD-7E99DCEB2462}" type="slidenum">
              <a:rPr lang="fr-FR" smtClean="0"/>
              <a:t>21</a:t>
            </a:fld>
            <a:endParaRPr lang="fr-FR"/>
          </a:p>
        </p:txBody>
      </p:sp>
    </p:spTree>
    <p:extLst>
      <p:ext uri="{BB962C8B-B14F-4D97-AF65-F5344CB8AC3E}">
        <p14:creationId xmlns:p14="http://schemas.microsoft.com/office/powerpoint/2010/main" val="24019114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82B482-B510-12FA-F3A9-3E6777EB9A8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6A72714-8504-3DED-3BA2-9667C884283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F8380E9-B5F8-BC94-3769-6E3C883ACB50}"/>
              </a:ext>
            </a:extLst>
          </p:cNvPr>
          <p:cNvSpPr>
            <a:spLocks noGrp="1"/>
          </p:cNvSpPr>
          <p:nvPr>
            <p:ph type="body" idx="1"/>
          </p:nvPr>
        </p:nvSpPr>
        <p:spPr/>
        <p:txBody>
          <a:bodyPr/>
          <a:lstStyle/>
          <a:p>
            <a:r>
              <a:rPr lang="fr-FR" dirty="0"/>
              <a:t>CP - Expliciter en rappelant à quelle famille appartient chaque nombre obtenu et sa décomposition : Cette somme représente 12 euros, qu’on peut décomposer en «10 +2 ». </a:t>
            </a:r>
          </a:p>
          <a:p>
            <a:r>
              <a:rPr lang="fr-FR" dirty="0"/>
              <a:t>CE1 - Corriger en verbalisant : Je vois 3 euros et cinquante centimes, ce qui représente 3 virgule cinquante ou 350 centimes, car un euro représente 100 centimes. Donc 3 euros représente 300 centimes.</a:t>
            </a:r>
          </a:p>
        </p:txBody>
      </p:sp>
      <p:sp>
        <p:nvSpPr>
          <p:cNvPr id="4" name="Espace réservé du numéro de diapositive 3">
            <a:extLst>
              <a:ext uri="{FF2B5EF4-FFF2-40B4-BE49-F238E27FC236}">
                <a16:creationId xmlns:a16="http://schemas.microsoft.com/office/drawing/2014/main" id="{260D8E51-287D-AD21-8291-B64949E1BAF8}"/>
              </a:ext>
            </a:extLst>
          </p:cNvPr>
          <p:cNvSpPr>
            <a:spLocks noGrp="1"/>
          </p:cNvSpPr>
          <p:nvPr>
            <p:ph type="sldNum" sz="quarter" idx="5"/>
          </p:nvPr>
        </p:nvSpPr>
        <p:spPr/>
        <p:txBody>
          <a:bodyPr/>
          <a:lstStyle/>
          <a:p>
            <a:fld id="{6346C204-3D0E-43E8-BBCD-7E99DCEB2462}" type="slidenum">
              <a:rPr lang="fr-FR" smtClean="0"/>
              <a:t>3</a:t>
            </a:fld>
            <a:endParaRPr lang="fr-FR"/>
          </a:p>
        </p:txBody>
      </p:sp>
    </p:spTree>
    <p:extLst>
      <p:ext uri="{BB962C8B-B14F-4D97-AF65-F5344CB8AC3E}">
        <p14:creationId xmlns:p14="http://schemas.microsoft.com/office/powerpoint/2010/main" val="25873033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DE0DE7-3CAC-1C2D-0111-2ACAB188FDA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2FC1BB2-2021-C78A-E0CB-A91010CBDB1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19785D1-4142-F31A-D051-AC34B9CA9550}"/>
              </a:ext>
            </a:extLst>
          </p:cNvPr>
          <p:cNvSpPr>
            <a:spLocks noGrp="1"/>
          </p:cNvSpPr>
          <p:nvPr>
            <p:ph type="body" idx="1"/>
          </p:nvPr>
        </p:nvSpPr>
        <p:spPr/>
        <p:txBody>
          <a:bodyPr/>
          <a:lstStyle/>
          <a:p>
            <a:r>
              <a:rPr lang="fr-FR" dirty="0"/>
              <a:t>CP - Expliciter en rappelant à quelle famille appartient chaque nombre obtenu et sa décomposition : Cette somme représente 12 euros, qu’on peut décomposer en «10 +2 ». </a:t>
            </a:r>
          </a:p>
          <a:p>
            <a:endParaRPr lang="fr-FR" dirty="0"/>
          </a:p>
        </p:txBody>
      </p:sp>
      <p:sp>
        <p:nvSpPr>
          <p:cNvPr id="4" name="Espace réservé du numéro de diapositive 3">
            <a:extLst>
              <a:ext uri="{FF2B5EF4-FFF2-40B4-BE49-F238E27FC236}">
                <a16:creationId xmlns:a16="http://schemas.microsoft.com/office/drawing/2014/main" id="{94105572-5804-2A02-891C-4777516C39A2}"/>
              </a:ext>
            </a:extLst>
          </p:cNvPr>
          <p:cNvSpPr>
            <a:spLocks noGrp="1"/>
          </p:cNvSpPr>
          <p:nvPr>
            <p:ph type="sldNum" sz="quarter" idx="5"/>
          </p:nvPr>
        </p:nvSpPr>
        <p:spPr/>
        <p:txBody>
          <a:bodyPr/>
          <a:lstStyle/>
          <a:p>
            <a:fld id="{6346C204-3D0E-43E8-BBCD-7E99DCEB2462}" type="slidenum">
              <a:rPr lang="fr-FR" smtClean="0"/>
              <a:t>4</a:t>
            </a:fld>
            <a:endParaRPr lang="fr-FR"/>
          </a:p>
        </p:txBody>
      </p:sp>
    </p:spTree>
    <p:extLst>
      <p:ext uri="{BB962C8B-B14F-4D97-AF65-F5344CB8AC3E}">
        <p14:creationId xmlns:p14="http://schemas.microsoft.com/office/powerpoint/2010/main" val="24299431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9C497D-4537-D35D-0C48-EB1434946B7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61C8B6C-A4C1-FBE6-3BDB-F2236B1D848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39B25A9-CEBC-DA01-26A1-9EA7EF0108BB}"/>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06CC6EA1-74C9-AB7C-200B-95644899EE6A}"/>
              </a:ext>
            </a:extLst>
          </p:cNvPr>
          <p:cNvSpPr>
            <a:spLocks noGrp="1"/>
          </p:cNvSpPr>
          <p:nvPr>
            <p:ph type="sldNum" sz="quarter" idx="5"/>
          </p:nvPr>
        </p:nvSpPr>
        <p:spPr/>
        <p:txBody>
          <a:bodyPr/>
          <a:lstStyle/>
          <a:p>
            <a:fld id="{6346C204-3D0E-43E8-BBCD-7E99DCEB2462}" type="slidenum">
              <a:rPr lang="fr-FR" smtClean="0"/>
              <a:t>5</a:t>
            </a:fld>
            <a:endParaRPr lang="fr-FR"/>
          </a:p>
        </p:txBody>
      </p:sp>
    </p:spTree>
    <p:extLst>
      <p:ext uri="{BB962C8B-B14F-4D97-AF65-F5344CB8AC3E}">
        <p14:creationId xmlns:p14="http://schemas.microsoft.com/office/powerpoint/2010/main" val="19521521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FE3EF5-9BB0-B0B3-670E-614922CCA55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7D00010-ABF6-38DE-A70D-1ED44E88674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90D9889-99B6-3487-7AD0-1442B0C3FC1A}"/>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64336AEB-A9F0-764F-08CD-31344F658C89}"/>
              </a:ext>
            </a:extLst>
          </p:cNvPr>
          <p:cNvSpPr>
            <a:spLocks noGrp="1"/>
          </p:cNvSpPr>
          <p:nvPr>
            <p:ph type="sldNum" sz="quarter" idx="5"/>
          </p:nvPr>
        </p:nvSpPr>
        <p:spPr/>
        <p:txBody>
          <a:bodyPr/>
          <a:lstStyle/>
          <a:p>
            <a:fld id="{6346C204-3D0E-43E8-BBCD-7E99DCEB2462}" type="slidenum">
              <a:rPr lang="fr-FR" smtClean="0"/>
              <a:t>6</a:t>
            </a:fld>
            <a:endParaRPr lang="fr-FR"/>
          </a:p>
        </p:txBody>
      </p:sp>
    </p:spTree>
    <p:extLst>
      <p:ext uri="{BB962C8B-B14F-4D97-AF65-F5344CB8AC3E}">
        <p14:creationId xmlns:p14="http://schemas.microsoft.com/office/powerpoint/2010/main" val="4228107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87DF64-93E7-F528-6803-E31A79793A9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E11DE1F-705C-77C3-372E-7B9759DFEFA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D77D144-608D-0B8B-78AC-EF1DA377D75B}"/>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FF017901-CDCD-D320-8749-70840C02239F}"/>
              </a:ext>
            </a:extLst>
          </p:cNvPr>
          <p:cNvSpPr>
            <a:spLocks noGrp="1"/>
          </p:cNvSpPr>
          <p:nvPr>
            <p:ph type="sldNum" sz="quarter" idx="5"/>
          </p:nvPr>
        </p:nvSpPr>
        <p:spPr/>
        <p:txBody>
          <a:bodyPr/>
          <a:lstStyle/>
          <a:p>
            <a:fld id="{6346C204-3D0E-43E8-BBCD-7E99DCEB2462}" type="slidenum">
              <a:rPr lang="fr-FR" smtClean="0"/>
              <a:t>7</a:t>
            </a:fld>
            <a:endParaRPr lang="fr-FR"/>
          </a:p>
        </p:txBody>
      </p:sp>
    </p:spTree>
    <p:extLst>
      <p:ext uri="{BB962C8B-B14F-4D97-AF65-F5344CB8AC3E}">
        <p14:creationId xmlns:p14="http://schemas.microsoft.com/office/powerpoint/2010/main" val="860589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3D3FFD-493D-A097-0480-7C4EE18F76D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DB3EDA3-1DD1-8D22-2D3F-871FC5212AE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4E32123-B3EA-A1D1-51CA-74D1D3664041}"/>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DBC9112D-4B67-CFEC-397C-F1BC17DD64C4}"/>
              </a:ext>
            </a:extLst>
          </p:cNvPr>
          <p:cNvSpPr>
            <a:spLocks noGrp="1"/>
          </p:cNvSpPr>
          <p:nvPr>
            <p:ph type="sldNum" sz="quarter" idx="5"/>
          </p:nvPr>
        </p:nvSpPr>
        <p:spPr/>
        <p:txBody>
          <a:bodyPr/>
          <a:lstStyle/>
          <a:p>
            <a:fld id="{6346C204-3D0E-43E8-BBCD-7E99DCEB2462}" type="slidenum">
              <a:rPr lang="fr-FR" smtClean="0"/>
              <a:t>8</a:t>
            </a:fld>
            <a:endParaRPr lang="fr-FR"/>
          </a:p>
        </p:txBody>
      </p:sp>
    </p:spTree>
    <p:extLst>
      <p:ext uri="{BB962C8B-B14F-4D97-AF65-F5344CB8AC3E}">
        <p14:creationId xmlns:p14="http://schemas.microsoft.com/office/powerpoint/2010/main" val="18025641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BD9623-94C5-9BB9-7CCD-40513BC2503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01DC854-1147-36B1-D7A0-ED90AA81543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E791D6AA-8CBE-1EE8-93A7-F61CE473BE8A}"/>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14B79AE9-511E-304D-FFA8-5C4D24624695}"/>
              </a:ext>
            </a:extLst>
          </p:cNvPr>
          <p:cNvSpPr>
            <a:spLocks noGrp="1"/>
          </p:cNvSpPr>
          <p:nvPr>
            <p:ph type="sldNum" sz="quarter" idx="5"/>
          </p:nvPr>
        </p:nvSpPr>
        <p:spPr/>
        <p:txBody>
          <a:bodyPr/>
          <a:lstStyle/>
          <a:p>
            <a:fld id="{6346C204-3D0E-43E8-BBCD-7E99DCEB2462}" type="slidenum">
              <a:rPr lang="fr-FR" smtClean="0"/>
              <a:t>10</a:t>
            </a:fld>
            <a:endParaRPr lang="fr-FR"/>
          </a:p>
        </p:txBody>
      </p:sp>
    </p:spTree>
    <p:extLst>
      <p:ext uri="{BB962C8B-B14F-4D97-AF65-F5344CB8AC3E}">
        <p14:creationId xmlns:p14="http://schemas.microsoft.com/office/powerpoint/2010/main" val="1962965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650A9D-1BEE-C701-307D-9610380B927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3FF75CF-AA7A-B594-8895-AB08812252EE}"/>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CA52E47-BD4E-3040-39A6-0A56E24E4C87}"/>
              </a:ext>
            </a:extLst>
          </p:cNvPr>
          <p:cNvSpPr>
            <a:spLocks noGrp="1"/>
          </p:cNvSpPr>
          <p:nvPr>
            <p:ph type="body" idx="1"/>
          </p:nvPr>
        </p:nvSpPr>
        <p:spPr/>
        <p:txBody>
          <a:bodyPr/>
          <a:lstStyle/>
          <a:p>
            <a:r>
              <a:rPr lang="fr-FR" dirty="0"/>
              <a:t>Il est important de réactiver la procédure avant de commencer. Les </a:t>
            </a:r>
            <a:r>
              <a:rPr lang="fr-FR" dirty="0" err="1"/>
              <a:t>Chronomaths</a:t>
            </a:r>
            <a:r>
              <a:rPr lang="fr-FR" dirty="0"/>
              <a:t> ne doivent pas être perçus comme des outils d’évaluation, mais comme des activités d’entrainement et de réactivation de la mémoire soumise au stress du chronomètre.</a:t>
            </a:r>
          </a:p>
        </p:txBody>
      </p:sp>
      <p:sp>
        <p:nvSpPr>
          <p:cNvPr id="4" name="Espace réservé du numéro de diapositive 3">
            <a:extLst>
              <a:ext uri="{FF2B5EF4-FFF2-40B4-BE49-F238E27FC236}">
                <a16:creationId xmlns:a16="http://schemas.microsoft.com/office/drawing/2014/main" id="{5BF1D3C5-A42D-4C2C-ACC1-3608246960D4}"/>
              </a:ext>
            </a:extLst>
          </p:cNvPr>
          <p:cNvSpPr>
            <a:spLocks noGrp="1"/>
          </p:cNvSpPr>
          <p:nvPr>
            <p:ph type="sldNum" sz="quarter" idx="5"/>
          </p:nvPr>
        </p:nvSpPr>
        <p:spPr/>
        <p:txBody>
          <a:bodyPr/>
          <a:lstStyle/>
          <a:p>
            <a:fld id="{6346C204-3D0E-43E8-BBCD-7E99DCEB2462}" type="slidenum">
              <a:rPr lang="fr-FR" smtClean="0"/>
              <a:t>11</a:t>
            </a:fld>
            <a:endParaRPr lang="fr-FR"/>
          </a:p>
        </p:txBody>
      </p:sp>
    </p:spTree>
    <p:extLst>
      <p:ext uri="{BB962C8B-B14F-4D97-AF65-F5344CB8AC3E}">
        <p14:creationId xmlns:p14="http://schemas.microsoft.com/office/powerpoint/2010/main" val="1910832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0FF217-12A7-4EEB-A87D-39421C46C5FB}"/>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66B0D682-99C3-404A-9B55-B0EDB763387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325D1FE5-DCD5-442B-91EF-495398AEF060}"/>
              </a:ext>
            </a:extLst>
          </p:cNvPr>
          <p:cNvSpPr>
            <a:spLocks noGrp="1"/>
          </p:cNvSpPr>
          <p:nvPr>
            <p:ph type="dt" sz="half" idx="10"/>
          </p:nvPr>
        </p:nvSpPr>
        <p:spPr/>
        <p:txBody>
          <a:bodyPr/>
          <a:lstStyle/>
          <a:p>
            <a:fld id="{7175BC7A-5159-4D50-ABF3-2D2561C69278}" type="datetimeFigureOut">
              <a:rPr lang="fr-FR" smtClean="0"/>
              <a:t>02/01/2026</a:t>
            </a:fld>
            <a:endParaRPr lang="fr-FR"/>
          </a:p>
        </p:txBody>
      </p:sp>
      <p:sp>
        <p:nvSpPr>
          <p:cNvPr id="5" name="Espace réservé du pied de page 4">
            <a:extLst>
              <a:ext uri="{FF2B5EF4-FFF2-40B4-BE49-F238E27FC236}">
                <a16:creationId xmlns:a16="http://schemas.microsoft.com/office/drawing/2014/main" id="{1E546FAD-A964-4AE6-9BFC-0EA1B48AEFF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C94CDFF-11A5-423A-A3A4-798F50B0EE54}"/>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66145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4C65BD-9992-4902-B05E-0138CCB44E56}"/>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E9316A92-0319-4F63-8C86-30F0C4040A2B}"/>
              </a:ext>
            </a:extLst>
          </p:cNvPr>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5C733FA-52A9-4418-8410-88B62C12AE1A}"/>
              </a:ext>
            </a:extLst>
          </p:cNvPr>
          <p:cNvSpPr>
            <a:spLocks noGrp="1"/>
          </p:cNvSpPr>
          <p:nvPr>
            <p:ph type="dt" sz="half" idx="10"/>
          </p:nvPr>
        </p:nvSpPr>
        <p:spPr/>
        <p:txBody>
          <a:bodyPr/>
          <a:lstStyle/>
          <a:p>
            <a:fld id="{7175BC7A-5159-4D50-ABF3-2D2561C69278}" type="datetimeFigureOut">
              <a:rPr lang="fr-FR" smtClean="0"/>
              <a:t>02/01/2026</a:t>
            </a:fld>
            <a:endParaRPr lang="fr-FR"/>
          </a:p>
        </p:txBody>
      </p:sp>
      <p:sp>
        <p:nvSpPr>
          <p:cNvPr id="5" name="Espace réservé du pied de page 4">
            <a:extLst>
              <a:ext uri="{FF2B5EF4-FFF2-40B4-BE49-F238E27FC236}">
                <a16:creationId xmlns:a16="http://schemas.microsoft.com/office/drawing/2014/main" id="{61018959-2499-4EA8-9BA2-196A33C8E94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40D0C1B-FE07-4884-9BA9-A7A9C48E8E30}"/>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41976418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EB93DDF-FFF3-4049-9079-485FADFFEF21}"/>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E3A39418-0C31-4A1D-A317-6DC2AAC088A8}"/>
              </a:ext>
            </a:extLst>
          </p:cNvPr>
          <p:cNvSpPr>
            <a:spLocks noGrp="1"/>
          </p:cNvSpPr>
          <p:nvPr>
            <p:ph type="body" orient="vert" idx="1"/>
          </p:nvPr>
        </p:nvSpPr>
        <p:spPr>
          <a:xfrm>
            <a:off x="838200" y="365125"/>
            <a:ext cx="7734300"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5E77959-5514-4968-B846-B1131E6CED71}"/>
              </a:ext>
            </a:extLst>
          </p:cNvPr>
          <p:cNvSpPr>
            <a:spLocks noGrp="1"/>
          </p:cNvSpPr>
          <p:nvPr>
            <p:ph type="dt" sz="half" idx="10"/>
          </p:nvPr>
        </p:nvSpPr>
        <p:spPr/>
        <p:txBody>
          <a:bodyPr/>
          <a:lstStyle/>
          <a:p>
            <a:fld id="{7175BC7A-5159-4D50-ABF3-2D2561C69278}" type="datetimeFigureOut">
              <a:rPr lang="fr-FR" smtClean="0"/>
              <a:t>02/01/2026</a:t>
            </a:fld>
            <a:endParaRPr lang="fr-FR"/>
          </a:p>
        </p:txBody>
      </p:sp>
      <p:sp>
        <p:nvSpPr>
          <p:cNvPr id="5" name="Espace réservé du pied de page 4">
            <a:extLst>
              <a:ext uri="{FF2B5EF4-FFF2-40B4-BE49-F238E27FC236}">
                <a16:creationId xmlns:a16="http://schemas.microsoft.com/office/drawing/2014/main" id="{984D1FE4-474D-46D9-90F5-08EEB415FE45}"/>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0624A66-6612-41A5-8C15-15783BAA7F37}"/>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28753124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95D2F2-5F4A-4800-B7FF-085E8596760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7A39B51-ED64-4E76-AF73-F349095306F0}"/>
              </a:ext>
            </a:extLst>
          </p:cNvPr>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75B35532-33CD-460D-8F81-58B6BFA37F67}"/>
              </a:ext>
            </a:extLst>
          </p:cNvPr>
          <p:cNvSpPr>
            <a:spLocks noGrp="1"/>
          </p:cNvSpPr>
          <p:nvPr>
            <p:ph type="dt" sz="half" idx="10"/>
          </p:nvPr>
        </p:nvSpPr>
        <p:spPr/>
        <p:txBody>
          <a:bodyPr/>
          <a:lstStyle/>
          <a:p>
            <a:fld id="{7175BC7A-5159-4D50-ABF3-2D2561C69278}" type="datetimeFigureOut">
              <a:rPr lang="fr-FR" smtClean="0"/>
              <a:t>02/01/2026</a:t>
            </a:fld>
            <a:endParaRPr lang="fr-FR"/>
          </a:p>
        </p:txBody>
      </p:sp>
      <p:sp>
        <p:nvSpPr>
          <p:cNvPr id="5" name="Espace réservé du pied de page 4">
            <a:extLst>
              <a:ext uri="{FF2B5EF4-FFF2-40B4-BE49-F238E27FC236}">
                <a16:creationId xmlns:a16="http://schemas.microsoft.com/office/drawing/2014/main" id="{1D97A0FE-61A8-44B9-84A6-2380C2D57E9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5CDE69B1-9C18-4D48-86EF-064450BFC8B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28934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2E0C622-AF3E-44BE-89C3-1C2868314403}"/>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01D9506B-CA9D-47B9-8F83-5B121707A3B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Espace réservé de la date 3">
            <a:extLst>
              <a:ext uri="{FF2B5EF4-FFF2-40B4-BE49-F238E27FC236}">
                <a16:creationId xmlns:a16="http://schemas.microsoft.com/office/drawing/2014/main" id="{15513DA7-0CF8-4F08-95C4-12EB094FDCAC}"/>
              </a:ext>
            </a:extLst>
          </p:cNvPr>
          <p:cNvSpPr>
            <a:spLocks noGrp="1"/>
          </p:cNvSpPr>
          <p:nvPr>
            <p:ph type="dt" sz="half" idx="10"/>
          </p:nvPr>
        </p:nvSpPr>
        <p:spPr/>
        <p:txBody>
          <a:bodyPr/>
          <a:lstStyle/>
          <a:p>
            <a:fld id="{7175BC7A-5159-4D50-ABF3-2D2561C69278}" type="datetimeFigureOut">
              <a:rPr lang="fr-FR" smtClean="0"/>
              <a:t>02/01/2026</a:t>
            </a:fld>
            <a:endParaRPr lang="fr-FR"/>
          </a:p>
        </p:txBody>
      </p:sp>
      <p:sp>
        <p:nvSpPr>
          <p:cNvPr id="5" name="Espace réservé du pied de page 4">
            <a:extLst>
              <a:ext uri="{FF2B5EF4-FFF2-40B4-BE49-F238E27FC236}">
                <a16:creationId xmlns:a16="http://schemas.microsoft.com/office/drawing/2014/main" id="{09C69D26-B318-4A1E-BE5B-B4EEECB50D1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4137DAFD-3EFD-492F-9725-971C293A089B}"/>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332211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DEFA138-BBE1-478B-962E-4868E93B631C}"/>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7B77C592-D2F5-4B71-A4C1-3C080158E5C8}"/>
              </a:ext>
            </a:extLst>
          </p:cNvPr>
          <p:cNvSpPr>
            <a:spLocks noGrp="1"/>
          </p:cNvSpPr>
          <p:nvPr>
            <p:ph sz="half" idx="1"/>
          </p:nvPr>
        </p:nvSpPr>
        <p:spPr>
          <a:xfrm>
            <a:off x="838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18CC46E8-ECC3-4311-9475-B5A2720FEF7B}"/>
              </a:ext>
            </a:extLst>
          </p:cNvPr>
          <p:cNvSpPr>
            <a:spLocks noGrp="1"/>
          </p:cNvSpPr>
          <p:nvPr>
            <p:ph sz="half" idx="2"/>
          </p:nvPr>
        </p:nvSpPr>
        <p:spPr>
          <a:xfrm>
            <a:off x="6172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AF837DA2-DB47-46EA-960E-1ECD86A4494C}"/>
              </a:ext>
            </a:extLst>
          </p:cNvPr>
          <p:cNvSpPr>
            <a:spLocks noGrp="1"/>
          </p:cNvSpPr>
          <p:nvPr>
            <p:ph type="dt" sz="half" idx="10"/>
          </p:nvPr>
        </p:nvSpPr>
        <p:spPr/>
        <p:txBody>
          <a:bodyPr/>
          <a:lstStyle/>
          <a:p>
            <a:fld id="{7175BC7A-5159-4D50-ABF3-2D2561C69278}" type="datetimeFigureOut">
              <a:rPr lang="fr-FR" smtClean="0"/>
              <a:t>02/01/2026</a:t>
            </a:fld>
            <a:endParaRPr lang="fr-FR"/>
          </a:p>
        </p:txBody>
      </p:sp>
      <p:sp>
        <p:nvSpPr>
          <p:cNvPr id="6" name="Espace réservé du pied de page 5">
            <a:extLst>
              <a:ext uri="{FF2B5EF4-FFF2-40B4-BE49-F238E27FC236}">
                <a16:creationId xmlns:a16="http://schemas.microsoft.com/office/drawing/2014/main" id="{A2FDB679-3212-4D96-BAD4-C8F7F2F67C4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7CA064E1-6753-4806-ABA0-DDA06CD16A31}"/>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505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8EE85EF-E2A3-48D0-BA9B-8EC9AC00C9E6}"/>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E95029C8-40B9-4BBC-A4BE-8D5A0A038B3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a:extLst>
              <a:ext uri="{FF2B5EF4-FFF2-40B4-BE49-F238E27FC236}">
                <a16:creationId xmlns:a16="http://schemas.microsoft.com/office/drawing/2014/main" id="{3183306D-F452-464B-8A5E-179B79D9ACF9}"/>
              </a:ext>
            </a:extLst>
          </p:cNvPr>
          <p:cNvSpPr>
            <a:spLocks noGrp="1"/>
          </p:cNvSpPr>
          <p:nvPr>
            <p:ph sz="half" idx="2"/>
          </p:nvPr>
        </p:nvSpPr>
        <p:spPr>
          <a:xfrm>
            <a:off x="839788" y="2505075"/>
            <a:ext cx="5157787"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D47D1BF7-B52B-4497-A5DD-00CB0636A3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a:extLst>
              <a:ext uri="{FF2B5EF4-FFF2-40B4-BE49-F238E27FC236}">
                <a16:creationId xmlns:a16="http://schemas.microsoft.com/office/drawing/2014/main" id="{38F345DD-9907-4727-88B0-188804BA8181}"/>
              </a:ext>
            </a:extLst>
          </p:cNvPr>
          <p:cNvSpPr>
            <a:spLocks noGrp="1"/>
          </p:cNvSpPr>
          <p:nvPr>
            <p:ph sz="quarter" idx="4"/>
          </p:nvPr>
        </p:nvSpPr>
        <p:spPr>
          <a:xfrm>
            <a:off x="6172200" y="2505075"/>
            <a:ext cx="5183188"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D3ADDBC0-7EEE-4FBA-A279-DFB0234F6A2F}"/>
              </a:ext>
            </a:extLst>
          </p:cNvPr>
          <p:cNvSpPr>
            <a:spLocks noGrp="1"/>
          </p:cNvSpPr>
          <p:nvPr>
            <p:ph type="dt" sz="half" idx="10"/>
          </p:nvPr>
        </p:nvSpPr>
        <p:spPr/>
        <p:txBody>
          <a:bodyPr/>
          <a:lstStyle/>
          <a:p>
            <a:fld id="{7175BC7A-5159-4D50-ABF3-2D2561C69278}" type="datetimeFigureOut">
              <a:rPr lang="fr-FR" smtClean="0"/>
              <a:t>02/01/2026</a:t>
            </a:fld>
            <a:endParaRPr lang="fr-FR"/>
          </a:p>
        </p:txBody>
      </p:sp>
      <p:sp>
        <p:nvSpPr>
          <p:cNvPr id="8" name="Espace réservé du pied de page 7">
            <a:extLst>
              <a:ext uri="{FF2B5EF4-FFF2-40B4-BE49-F238E27FC236}">
                <a16:creationId xmlns:a16="http://schemas.microsoft.com/office/drawing/2014/main" id="{41E36355-8973-4BE4-BC67-F39BBAB296AC}"/>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06AD0037-9B0D-4D25-BD1F-3E4B2391754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3377026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AC619AC-D66D-497B-875D-FDD6AC6CBC01}"/>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2D6CEC54-9C38-47C9-8C42-8AD479B24A00}"/>
              </a:ext>
            </a:extLst>
          </p:cNvPr>
          <p:cNvSpPr>
            <a:spLocks noGrp="1"/>
          </p:cNvSpPr>
          <p:nvPr>
            <p:ph type="dt" sz="half" idx="10"/>
          </p:nvPr>
        </p:nvSpPr>
        <p:spPr/>
        <p:txBody>
          <a:bodyPr/>
          <a:lstStyle/>
          <a:p>
            <a:fld id="{7175BC7A-5159-4D50-ABF3-2D2561C69278}" type="datetimeFigureOut">
              <a:rPr lang="fr-FR" smtClean="0"/>
              <a:t>02/01/2026</a:t>
            </a:fld>
            <a:endParaRPr lang="fr-FR"/>
          </a:p>
        </p:txBody>
      </p:sp>
      <p:sp>
        <p:nvSpPr>
          <p:cNvPr id="4" name="Espace réservé du pied de page 3">
            <a:extLst>
              <a:ext uri="{FF2B5EF4-FFF2-40B4-BE49-F238E27FC236}">
                <a16:creationId xmlns:a16="http://schemas.microsoft.com/office/drawing/2014/main" id="{78EDFB55-3929-4E11-BB4B-B17D5727D5D6}"/>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48EFF35C-B58E-456B-952E-5BDB700C4AF8}"/>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4568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ED40F451-B973-4029-925C-207B2923D53F}"/>
              </a:ext>
            </a:extLst>
          </p:cNvPr>
          <p:cNvSpPr>
            <a:spLocks noGrp="1"/>
          </p:cNvSpPr>
          <p:nvPr>
            <p:ph type="dt" sz="half" idx="10"/>
          </p:nvPr>
        </p:nvSpPr>
        <p:spPr/>
        <p:txBody>
          <a:bodyPr/>
          <a:lstStyle/>
          <a:p>
            <a:fld id="{7175BC7A-5159-4D50-ABF3-2D2561C69278}" type="datetimeFigureOut">
              <a:rPr lang="fr-FR" smtClean="0"/>
              <a:t>02/01/2026</a:t>
            </a:fld>
            <a:endParaRPr lang="fr-FR"/>
          </a:p>
        </p:txBody>
      </p:sp>
      <p:sp>
        <p:nvSpPr>
          <p:cNvPr id="3" name="Espace réservé du pied de page 2">
            <a:extLst>
              <a:ext uri="{FF2B5EF4-FFF2-40B4-BE49-F238E27FC236}">
                <a16:creationId xmlns:a16="http://schemas.microsoft.com/office/drawing/2014/main" id="{4DAF2F5E-9D14-4DC1-AE9A-9433C411D272}"/>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A33F8B68-7E9F-4BC2-81EE-0AC8CB87FEA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8950795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5E4D605-BA5A-4C63-A881-7C95B019536C}"/>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E098BE7B-D98E-47E7-80A3-F73C69506B1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1D6C86DC-0AB7-487C-8748-BC84B67372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D86AA718-8B4B-4504-A3E5-8CBB7840CD7F}"/>
              </a:ext>
            </a:extLst>
          </p:cNvPr>
          <p:cNvSpPr>
            <a:spLocks noGrp="1"/>
          </p:cNvSpPr>
          <p:nvPr>
            <p:ph type="dt" sz="half" idx="10"/>
          </p:nvPr>
        </p:nvSpPr>
        <p:spPr/>
        <p:txBody>
          <a:bodyPr/>
          <a:lstStyle/>
          <a:p>
            <a:fld id="{7175BC7A-5159-4D50-ABF3-2D2561C69278}" type="datetimeFigureOut">
              <a:rPr lang="fr-FR" smtClean="0"/>
              <a:t>02/01/2026</a:t>
            </a:fld>
            <a:endParaRPr lang="fr-FR"/>
          </a:p>
        </p:txBody>
      </p:sp>
      <p:sp>
        <p:nvSpPr>
          <p:cNvPr id="6" name="Espace réservé du pied de page 5">
            <a:extLst>
              <a:ext uri="{FF2B5EF4-FFF2-40B4-BE49-F238E27FC236}">
                <a16:creationId xmlns:a16="http://schemas.microsoft.com/office/drawing/2014/main" id="{5B694152-4D78-4308-A7AF-682FEA2C93E0}"/>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1D2DF173-6F9A-4225-9E74-7E039A1ED8BA}"/>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1548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EF65F75-7DF2-4F8F-9AD2-EFC644686182}"/>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A16C54F8-B611-41A9-B77C-0D0F558AFFB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C04307A8-2323-4F18-8438-BD6E0E413E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71FE131B-9EFC-4741-B33F-AED6166ABA3F}"/>
              </a:ext>
            </a:extLst>
          </p:cNvPr>
          <p:cNvSpPr>
            <a:spLocks noGrp="1"/>
          </p:cNvSpPr>
          <p:nvPr>
            <p:ph type="dt" sz="half" idx="10"/>
          </p:nvPr>
        </p:nvSpPr>
        <p:spPr/>
        <p:txBody>
          <a:bodyPr/>
          <a:lstStyle/>
          <a:p>
            <a:fld id="{7175BC7A-5159-4D50-ABF3-2D2561C69278}" type="datetimeFigureOut">
              <a:rPr lang="fr-FR" smtClean="0"/>
              <a:t>02/01/2026</a:t>
            </a:fld>
            <a:endParaRPr lang="fr-FR"/>
          </a:p>
        </p:txBody>
      </p:sp>
      <p:sp>
        <p:nvSpPr>
          <p:cNvPr id="6" name="Espace réservé du pied de page 5">
            <a:extLst>
              <a:ext uri="{FF2B5EF4-FFF2-40B4-BE49-F238E27FC236}">
                <a16:creationId xmlns:a16="http://schemas.microsoft.com/office/drawing/2014/main" id="{766B9C83-6141-42E3-BE21-B62AF6383047}"/>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05EC9895-7D7A-42DC-A0C8-AE7B64D1AEB9}"/>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6713334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5EA9F402-D99D-456A-B8A3-F34EFAA044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0EE1E11B-C52B-4EA7-82C0-DC449B58FD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0B97EB5B-ACF9-460A-9BEE-D0A581F130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75BC7A-5159-4D50-ABF3-2D2561C69278}" type="datetimeFigureOut">
              <a:rPr lang="fr-FR" smtClean="0"/>
              <a:t>02/01/2026</a:t>
            </a:fld>
            <a:endParaRPr lang="fr-FR"/>
          </a:p>
        </p:txBody>
      </p:sp>
      <p:sp>
        <p:nvSpPr>
          <p:cNvPr id="5" name="Espace réservé du pied de page 4">
            <a:extLst>
              <a:ext uri="{FF2B5EF4-FFF2-40B4-BE49-F238E27FC236}">
                <a16:creationId xmlns:a16="http://schemas.microsoft.com/office/drawing/2014/main" id="{708E2530-3019-4648-9044-467A6E8DE8A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AE5B677B-9A7C-4458-9EFB-6F8105F7AD5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F82E37-F909-4EE4-A89C-7B3AE4530F18}" type="slidenum">
              <a:rPr lang="fr-FR" smtClean="0"/>
              <a:t>‹N°›</a:t>
            </a:fld>
            <a:endParaRPr lang="fr-FR"/>
          </a:p>
        </p:txBody>
      </p:sp>
    </p:spTree>
    <p:extLst>
      <p:ext uri="{BB962C8B-B14F-4D97-AF65-F5344CB8AC3E}">
        <p14:creationId xmlns:p14="http://schemas.microsoft.com/office/powerpoint/2010/main" val="10309391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953602-2FB3-41C5-8BFE-6B6D989A41AA}"/>
              </a:ext>
            </a:extLst>
          </p:cNvPr>
          <p:cNvSpPr>
            <a:spLocks noGrp="1"/>
          </p:cNvSpPr>
          <p:nvPr>
            <p:ph type="title"/>
          </p:nvPr>
        </p:nvSpPr>
        <p:spPr>
          <a:xfrm>
            <a:off x="-180474" y="1"/>
            <a:ext cx="12372474" cy="6858000"/>
          </a:xfrm>
        </p:spPr>
        <p:txBody>
          <a:bodyPr>
            <a:normAutofit/>
          </a:bodyPr>
          <a:lstStyle/>
          <a:p>
            <a:pPr algn="ctr"/>
            <a:r>
              <a:rPr lang="fr-FR" sz="13800" dirty="0">
                <a:latin typeface="KG Turning Tables" panose="02000000000000000000" pitchFamily="2" charset="0"/>
              </a:rPr>
              <a:t>PERIODE 3</a:t>
            </a:r>
            <a:br>
              <a:rPr lang="fr-FR" sz="13800" dirty="0">
                <a:latin typeface="KG Turning Tables" panose="02000000000000000000" pitchFamily="2" charset="0"/>
              </a:rPr>
            </a:br>
            <a:br>
              <a:rPr lang="fr-FR" sz="13800" dirty="0">
                <a:latin typeface="KG Turning Tables" panose="02000000000000000000" pitchFamily="2" charset="0"/>
              </a:rPr>
            </a:br>
            <a:r>
              <a:rPr lang="fr-FR" sz="13800" dirty="0">
                <a:latin typeface="KG Turning Tables" panose="02000000000000000000" pitchFamily="2" charset="0"/>
              </a:rPr>
              <a:t>séance 58</a:t>
            </a:r>
          </a:p>
        </p:txBody>
      </p:sp>
    </p:spTree>
    <p:extLst>
      <p:ext uri="{BB962C8B-B14F-4D97-AF65-F5344CB8AC3E}">
        <p14:creationId xmlns:p14="http://schemas.microsoft.com/office/powerpoint/2010/main" val="40511436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A81ECD-033C-2CD9-0AD8-7798AC50D15C}"/>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1F534BB4-0947-D9EB-123D-7538A8D9130C}"/>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3" name="Connecteur droit 2">
            <a:extLst>
              <a:ext uri="{FF2B5EF4-FFF2-40B4-BE49-F238E27FC236}">
                <a16:creationId xmlns:a16="http://schemas.microsoft.com/office/drawing/2014/main" id="{99E6B5CB-83BC-06D2-0441-FC0E823065C5}"/>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8" name="ZoneTexte 7">
            <a:extLst>
              <a:ext uri="{FF2B5EF4-FFF2-40B4-BE49-F238E27FC236}">
                <a16:creationId xmlns:a16="http://schemas.microsoft.com/office/drawing/2014/main" id="{568C3ECF-DA39-4E54-9EBD-9BA47EA0F578}"/>
              </a:ext>
            </a:extLst>
          </p:cNvPr>
          <p:cNvSpPr txBox="1"/>
          <p:nvPr/>
        </p:nvSpPr>
        <p:spPr>
          <a:xfrm>
            <a:off x="2051685" y="428920"/>
            <a:ext cx="3527180" cy="1077218"/>
          </a:xfrm>
          <a:prstGeom prst="rect">
            <a:avLst/>
          </a:prstGeom>
          <a:noFill/>
        </p:spPr>
        <p:txBody>
          <a:bodyPr wrap="square" rtlCol="0">
            <a:spAutoFit/>
          </a:bodyPr>
          <a:lstStyle/>
          <a:p>
            <a:r>
              <a:rPr lang="fr-FR" sz="3200" dirty="0"/>
              <a:t>Avec ton camarade, relis la stratégie </a:t>
            </a:r>
            <a:r>
              <a:rPr lang="fr-FR" sz="3200" b="1" dirty="0"/>
              <a:t>C4</a:t>
            </a:r>
          </a:p>
        </p:txBody>
      </p:sp>
      <p:sp>
        <p:nvSpPr>
          <p:cNvPr id="4" name="ZoneTexte 3">
            <a:extLst>
              <a:ext uri="{FF2B5EF4-FFF2-40B4-BE49-F238E27FC236}">
                <a16:creationId xmlns:a16="http://schemas.microsoft.com/office/drawing/2014/main" id="{98DFFB40-B425-394C-A2AE-C5900C93944C}"/>
              </a:ext>
            </a:extLst>
          </p:cNvPr>
          <p:cNvSpPr txBox="1"/>
          <p:nvPr/>
        </p:nvSpPr>
        <p:spPr>
          <a:xfrm>
            <a:off x="6481281" y="428920"/>
            <a:ext cx="4173019" cy="1077218"/>
          </a:xfrm>
          <a:prstGeom prst="rect">
            <a:avLst/>
          </a:prstGeom>
          <a:noFill/>
        </p:spPr>
        <p:txBody>
          <a:bodyPr wrap="square" rtlCol="0">
            <a:spAutoFit/>
          </a:bodyPr>
          <a:lstStyle/>
          <a:p>
            <a:r>
              <a:rPr lang="fr-FR" sz="3200" dirty="0"/>
              <a:t>Avec ton camarade, relis la stratégie </a:t>
            </a:r>
            <a:r>
              <a:rPr lang="fr-FR" sz="3200" b="1" dirty="0"/>
              <a:t>C3</a:t>
            </a:r>
          </a:p>
        </p:txBody>
      </p:sp>
      <p:pic>
        <p:nvPicPr>
          <p:cNvPr id="11" name="Image 10">
            <a:extLst>
              <a:ext uri="{FF2B5EF4-FFF2-40B4-BE49-F238E27FC236}">
                <a16:creationId xmlns:a16="http://schemas.microsoft.com/office/drawing/2014/main" id="{BA9FEE56-149B-8A65-2F1B-D46AB53130BE}"/>
              </a:ext>
            </a:extLst>
          </p:cNvPr>
          <p:cNvPicPr>
            <a:picLocks noChangeAspect="1"/>
          </p:cNvPicPr>
          <p:nvPr/>
        </p:nvPicPr>
        <p:blipFill>
          <a:blip r:embed="rId3"/>
          <a:stretch>
            <a:fillRect/>
          </a:stretch>
        </p:blipFill>
        <p:spPr>
          <a:xfrm>
            <a:off x="821050" y="135682"/>
            <a:ext cx="1230635" cy="1763396"/>
          </a:xfrm>
          <a:prstGeom prst="rect">
            <a:avLst/>
          </a:prstGeom>
        </p:spPr>
      </p:pic>
      <p:pic>
        <p:nvPicPr>
          <p:cNvPr id="13" name="Image 12">
            <a:extLst>
              <a:ext uri="{FF2B5EF4-FFF2-40B4-BE49-F238E27FC236}">
                <a16:creationId xmlns:a16="http://schemas.microsoft.com/office/drawing/2014/main" id="{35A229A9-F177-0BAE-61E5-6181A843C191}"/>
              </a:ext>
            </a:extLst>
          </p:cNvPr>
          <p:cNvPicPr>
            <a:picLocks noChangeAspect="1"/>
          </p:cNvPicPr>
          <p:nvPr/>
        </p:nvPicPr>
        <p:blipFill>
          <a:blip r:embed="rId4"/>
          <a:stretch>
            <a:fillRect/>
          </a:stretch>
        </p:blipFill>
        <p:spPr>
          <a:xfrm>
            <a:off x="10755633" y="140086"/>
            <a:ext cx="1230634" cy="1758992"/>
          </a:xfrm>
          <a:prstGeom prst="rect">
            <a:avLst/>
          </a:prstGeom>
        </p:spPr>
      </p:pic>
      <p:pic>
        <p:nvPicPr>
          <p:cNvPr id="15" name="Image 14">
            <a:extLst>
              <a:ext uri="{FF2B5EF4-FFF2-40B4-BE49-F238E27FC236}">
                <a16:creationId xmlns:a16="http://schemas.microsoft.com/office/drawing/2014/main" id="{C69FD4CD-49A0-1C8B-4AD1-CB17D164CCE9}"/>
              </a:ext>
            </a:extLst>
          </p:cNvPr>
          <p:cNvPicPr>
            <a:picLocks noChangeAspect="1"/>
          </p:cNvPicPr>
          <p:nvPr/>
        </p:nvPicPr>
        <p:blipFill>
          <a:blip r:embed="rId5"/>
          <a:stretch>
            <a:fillRect/>
          </a:stretch>
        </p:blipFill>
        <p:spPr>
          <a:xfrm>
            <a:off x="2189355" y="1593092"/>
            <a:ext cx="3389510" cy="4835988"/>
          </a:xfrm>
          <a:prstGeom prst="rect">
            <a:avLst/>
          </a:prstGeom>
        </p:spPr>
      </p:pic>
      <p:pic>
        <p:nvPicPr>
          <p:cNvPr id="17" name="Image 16">
            <a:extLst>
              <a:ext uri="{FF2B5EF4-FFF2-40B4-BE49-F238E27FC236}">
                <a16:creationId xmlns:a16="http://schemas.microsoft.com/office/drawing/2014/main" id="{00DD773A-1FFB-1F56-C1E3-6715C5ED7473}"/>
              </a:ext>
            </a:extLst>
          </p:cNvPr>
          <p:cNvPicPr>
            <a:picLocks noChangeAspect="1"/>
          </p:cNvPicPr>
          <p:nvPr/>
        </p:nvPicPr>
        <p:blipFill>
          <a:blip r:embed="rId6"/>
          <a:stretch>
            <a:fillRect/>
          </a:stretch>
        </p:blipFill>
        <p:spPr>
          <a:xfrm>
            <a:off x="6917614" y="1640934"/>
            <a:ext cx="3016405" cy="4788146"/>
          </a:xfrm>
          <a:prstGeom prst="rect">
            <a:avLst/>
          </a:prstGeom>
        </p:spPr>
      </p:pic>
    </p:spTree>
    <p:extLst>
      <p:ext uri="{BB962C8B-B14F-4D97-AF65-F5344CB8AC3E}">
        <p14:creationId xmlns:p14="http://schemas.microsoft.com/office/powerpoint/2010/main" val="20395832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556EA5-50B8-50B5-278A-5449490201C8}"/>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2046003B-4DD3-CF89-37D5-9FA51C7BDA42}"/>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3" name="Connecteur droit 2">
            <a:extLst>
              <a:ext uri="{FF2B5EF4-FFF2-40B4-BE49-F238E27FC236}">
                <a16:creationId xmlns:a16="http://schemas.microsoft.com/office/drawing/2014/main" id="{B508FE72-C788-61C2-5DF2-51132056D221}"/>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6" name="Picture 2" descr="fiche › Pride Mobility France">
            <a:extLst>
              <a:ext uri="{FF2B5EF4-FFF2-40B4-BE49-F238E27FC236}">
                <a16:creationId xmlns:a16="http://schemas.microsoft.com/office/drawing/2014/main" id="{59D8D890-2C61-7EEF-8553-D7A2537148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53740" y="107605"/>
            <a:ext cx="1144327" cy="1144327"/>
          </a:xfrm>
          <a:prstGeom prst="rect">
            <a:avLst/>
          </a:prstGeom>
          <a:noFill/>
          <a:extLst>
            <a:ext uri="{909E8E84-426E-40DD-AFC4-6F175D3DCCD1}">
              <a14:hiddenFill xmlns:a14="http://schemas.microsoft.com/office/drawing/2010/main">
                <a:solidFill>
                  <a:srgbClr val="FFFFFF"/>
                </a:solidFill>
              </a14:hiddenFill>
            </a:ext>
          </a:extLst>
        </p:spPr>
      </p:pic>
      <p:pic>
        <p:nvPicPr>
          <p:cNvPr id="10" name="Image 9">
            <a:extLst>
              <a:ext uri="{FF2B5EF4-FFF2-40B4-BE49-F238E27FC236}">
                <a16:creationId xmlns:a16="http://schemas.microsoft.com/office/drawing/2014/main" id="{0B0617C2-EA4B-98DD-B47D-31ACFF0A9068}"/>
              </a:ext>
            </a:extLst>
          </p:cNvPr>
          <p:cNvPicPr>
            <a:picLocks noChangeAspect="1"/>
          </p:cNvPicPr>
          <p:nvPr/>
        </p:nvPicPr>
        <p:blipFill>
          <a:blip r:embed="rId4"/>
          <a:stretch>
            <a:fillRect/>
          </a:stretch>
        </p:blipFill>
        <p:spPr>
          <a:xfrm>
            <a:off x="1138857" y="753494"/>
            <a:ext cx="4111237" cy="5593806"/>
          </a:xfrm>
          <a:prstGeom prst="rect">
            <a:avLst/>
          </a:prstGeom>
        </p:spPr>
      </p:pic>
      <p:pic>
        <p:nvPicPr>
          <p:cNvPr id="12" name="Image 11">
            <a:extLst>
              <a:ext uri="{FF2B5EF4-FFF2-40B4-BE49-F238E27FC236}">
                <a16:creationId xmlns:a16="http://schemas.microsoft.com/office/drawing/2014/main" id="{1DB58773-F5D9-FAFE-4896-AB946DA9F32C}"/>
              </a:ext>
            </a:extLst>
          </p:cNvPr>
          <p:cNvPicPr>
            <a:picLocks noChangeAspect="1"/>
          </p:cNvPicPr>
          <p:nvPr/>
        </p:nvPicPr>
        <p:blipFill>
          <a:blip r:embed="rId5"/>
          <a:stretch>
            <a:fillRect/>
          </a:stretch>
        </p:blipFill>
        <p:spPr>
          <a:xfrm>
            <a:off x="7240326" y="881696"/>
            <a:ext cx="4017013" cy="5465603"/>
          </a:xfrm>
          <a:prstGeom prst="rect">
            <a:avLst/>
          </a:prstGeom>
        </p:spPr>
      </p:pic>
    </p:spTree>
    <p:extLst>
      <p:ext uri="{BB962C8B-B14F-4D97-AF65-F5344CB8AC3E}">
        <p14:creationId xmlns:p14="http://schemas.microsoft.com/office/powerpoint/2010/main" val="17649329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0AE245-90A1-184D-6177-01088B1B7828}"/>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D9A48754-CAD4-4167-6AD0-9507A7A0CDBC}"/>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3" name="Connecteur droit 2">
            <a:extLst>
              <a:ext uri="{FF2B5EF4-FFF2-40B4-BE49-F238E27FC236}">
                <a16:creationId xmlns:a16="http://schemas.microsoft.com/office/drawing/2014/main" id="{E4C9217E-F669-5200-D146-CF72FE856AF0}"/>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6" name="Picture 2" descr="fiche › Pride Mobility France">
            <a:extLst>
              <a:ext uri="{FF2B5EF4-FFF2-40B4-BE49-F238E27FC236}">
                <a16:creationId xmlns:a16="http://schemas.microsoft.com/office/drawing/2014/main" id="{AC06DDC2-3443-BE0B-B33F-1FB02EEFDC4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53740" y="107605"/>
            <a:ext cx="1144327" cy="1144327"/>
          </a:xfrm>
          <a:prstGeom prst="rect">
            <a:avLst/>
          </a:prstGeom>
          <a:noFill/>
          <a:extLst>
            <a:ext uri="{909E8E84-426E-40DD-AFC4-6F175D3DCCD1}">
              <a14:hiddenFill xmlns:a14="http://schemas.microsoft.com/office/drawing/2010/main">
                <a:solidFill>
                  <a:srgbClr val="FFFFFF"/>
                </a:solidFill>
              </a14:hiddenFill>
            </a:ext>
          </a:extLst>
        </p:spPr>
      </p:pic>
      <p:pic>
        <p:nvPicPr>
          <p:cNvPr id="4" name="Image 3">
            <a:extLst>
              <a:ext uri="{FF2B5EF4-FFF2-40B4-BE49-F238E27FC236}">
                <a16:creationId xmlns:a16="http://schemas.microsoft.com/office/drawing/2014/main" id="{C97AB785-D83E-50AF-5B1F-F04862A446D1}"/>
              </a:ext>
            </a:extLst>
          </p:cNvPr>
          <p:cNvPicPr>
            <a:picLocks noChangeAspect="1"/>
          </p:cNvPicPr>
          <p:nvPr/>
        </p:nvPicPr>
        <p:blipFill>
          <a:blip r:embed="rId4"/>
          <a:stretch>
            <a:fillRect/>
          </a:stretch>
        </p:blipFill>
        <p:spPr>
          <a:xfrm>
            <a:off x="1167458" y="665939"/>
            <a:ext cx="4370313" cy="5857899"/>
          </a:xfrm>
          <a:prstGeom prst="rect">
            <a:avLst/>
          </a:prstGeom>
        </p:spPr>
      </p:pic>
      <p:pic>
        <p:nvPicPr>
          <p:cNvPr id="8" name="Image 7">
            <a:extLst>
              <a:ext uri="{FF2B5EF4-FFF2-40B4-BE49-F238E27FC236}">
                <a16:creationId xmlns:a16="http://schemas.microsoft.com/office/drawing/2014/main" id="{3FE01A70-ED18-C987-A867-E16A13623A86}"/>
              </a:ext>
            </a:extLst>
          </p:cNvPr>
          <p:cNvPicPr>
            <a:picLocks noChangeAspect="1"/>
          </p:cNvPicPr>
          <p:nvPr/>
        </p:nvPicPr>
        <p:blipFill>
          <a:blip r:embed="rId5"/>
          <a:stretch>
            <a:fillRect/>
          </a:stretch>
        </p:blipFill>
        <p:spPr>
          <a:xfrm>
            <a:off x="7059849" y="679767"/>
            <a:ext cx="4354737" cy="5720767"/>
          </a:xfrm>
          <a:prstGeom prst="rect">
            <a:avLst/>
          </a:prstGeom>
        </p:spPr>
      </p:pic>
    </p:spTree>
    <p:extLst>
      <p:ext uri="{BB962C8B-B14F-4D97-AF65-F5344CB8AC3E}">
        <p14:creationId xmlns:p14="http://schemas.microsoft.com/office/powerpoint/2010/main" val="7449399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a:extLst>
              <a:ext uri="{FF2B5EF4-FFF2-40B4-BE49-F238E27FC236}">
                <a16:creationId xmlns:a16="http://schemas.microsoft.com/office/drawing/2014/main" id="{75AAB1B8-70BA-F01B-EE75-5C2A91C09AC1}"/>
              </a:ext>
            </a:extLst>
          </p:cNvPr>
          <p:cNvGrpSpPr/>
          <p:nvPr/>
        </p:nvGrpSpPr>
        <p:grpSpPr>
          <a:xfrm>
            <a:off x="0" y="0"/>
            <a:ext cx="12192000" cy="6858000"/>
            <a:chOff x="0" y="330200"/>
            <a:chExt cx="9144000" cy="6527800"/>
          </a:xfrm>
          <a:solidFill>
            <a:srgbClr val="F4B183"/>
          </a:solidFill>
        </p:grpSpPr>
        <p:sp>
          <p:nvSpPr>
            <p:cNvPr id="5" name="Rectangle 4">
              <a:extLst>
                <a:ext uri="{FF2B5EF4-FFF2-40B4-BE49-F238E27FC236}">
                  <a16:creationId xmlns:a16="http://schemas.microsoft.com/office/drawing/2014/main" id="{B7AB0DA4-D129-C267-F7DF-56A8D003F93B}"/>
                </a:ext>
              </a:extLst>
            </p:cNvPr>
            <p:cNvSpPr/>
            <p:nvPr/>
          </p:nvSpPr>
          <p:spPr>
            <a:xfrm>
              <a:off x="0" y="330200"/>
              <a:ext cx="9144000" cy="65278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2B705F02-1C20-CE75-31A3-326B46FD579B}"/>
                </a:ext>
              </a:extLst>
            </p:cNvPr>
            <p:cNvSpPr txBox="1"/>
            <p:nvPr/>
          </p:nvSpPr>
          <p:spPr>
            <a:xfrm>
              <a:off x="780980" y="2078315"/>
              <a:ext cx="8137133" cy="2431548"/>
            </a:xfrm>
            <a:prstGeom prst="rect">
              <a:avLst/>
            </a:prstGeom>
            <a:grpFill/>
          </p:spPr>
          <p:txBody>
            <a:bodyPr wrap="square" rtlCol="0">
              <a:spAutoFit/>
            </a:bodyPr>
            <a:lstStyle/>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résous des problèmes multiplicatifs (recherche d’un tout)</a:t>
              </a:r>
            </a:p>
            <a:p>
              <a:r>
                <a:rPr lang="fr-FR" sz="3200" b="1" dirty="0">
                  <a:solidFill>
                    <a:schemeClr val="bg1"/>
                  </a:solidFill>
                </a:rPr>
                <a:t> </a:t>
              </a:r>
            </a:p>
            <a:p>
              <a:pPr marL="457200" indent="-457200">
                <a:buFont typeface="Wingdings" panose="05000000000000000000" pitchFamily="2" charset="2"/>
                <a:buChar char="è"/>
              </a:pPr>
              <a:r>
                <a:rPr lang="fr-FR" sz="3200" b="1" dirty="0">
                  <a:solidFill>
                    <a:schemeClr val="bg1"/>
                  </a:solidFill>
                </a:rPr>
                <a:t>Je résous des problèmes additifs / de comparaison</a:t>
              </a:r>
            </a:p>
            <a:p>
              <a:endParaRPr lang="fr-FR" sz="3200" b="1" dirty="0">
                <a:solidFill>
                  <a:schemeClr val="bg1"/>
                </a:solidFill>
              </a:endParaRPr>
            </a:p>
          </p:txBody>
        </p:sp>
        <p:pic>
          <p:nvPicPr>
            <p:cNvPr id="7" name="Image 6">
              <a:extLst>
                <a:ext uri="{FF2B5EF4-FFF2-40B4-BE49-F238E27FC236}">
                  <a16:creationId xmlns:a16="http://schemas.microsoft.com/office/drawing/2014/main" id="{763D8586-44B6-2F44-AFFB-C5BBD5BF15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a:grpFill/>
          </p:spPr>
        </p:pic>
      </p:grpSp>
    </p:spTree>
    <p:extLst>
      <p:ext uri="{BB962C8B-B14F-4D97-AF65-F5344CB8AC3E}">
        <p14:creationId xmlns:p14="http://schemas.microsoft.com/office/powerpoint/2010/main" val="10273531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7E7E43-E711-6BF2-B499-D48485CD0485}"/>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9CB73B15-EA58-9A86-F2FE-826CD30F7FD6}"/>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pic>
        <p:nvPicPr>
          <p:cNvPr id="3" name="Image 2">
            <a:extLst>
              <a:ext uri="{FF2B5EF4-FFF2-40B4-BE49-F238E27FC236}">
                <a16:creationId xmlns:a16="http://schemas.microsoft.com/office/drawing/2014/main" id="{86B2AC11-747A-FB7C-430F-AAEBEB4955C7}"/>
              </a:ext>
            </a:extLst>
          </p:cNvPr>
          <p:cNvPicPr>
            <a:picLocks noChangeAspect="1"/>
          </p:cNvPicPr>
          <p:nvPr/>
        </p:nvPicPr>
        <p:blipFill>
          <a:blip r:embed="rId3"/>
          <a:stretch>
            <a:fillRect/>
          </a:stretch>
        </p:blipFill>
        <p:spPr>
          <a:xfrm>
            <a:off x="2914715" y="1134774"/>
            <a:ext cx="6929792" cy="5287094"/>
          </a:xfrm>
          <a:prstGeom prst="rect">
            <a:avLst/>
          </a:prstGeom>
        </p:spPr>
      </p:pic>
      <p:sp>
        <p:nvSpPr>
          <p:cNvPr id="5" name="Titre 1">
            <a:extLst>
              <a:ext uri="{FF2B5EF4-FFF2-40B4-BE49-F238E27FC236}">
                <a16:creationId xmlns:a16="http://schemas.microsoft.com/office/drawing/2014/main" id="{2B7538E2-E98D-DF22-168F-A7BC19C4067C}"/>
              </a:ext>
            </a:extLst>
          </p:cNvPr>
          <p:cNvSpPr txBox="1">
            <a:spLocks/>
          </p:cNvSpPr>
          <p:nvPr/>
        </p:nvSpPr>
        <p:spPr>
          <a:xfrm>
            <a:off x="3678149" y="264481"/>
            <a:ext cx="5208998" cy="43702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fr-FR" sz="3200" dirty="0">
                <a:latin typeface="+mn-lt"/>
              </a:rPr>
              <a:t>Je cherche en suivant 4 étapes</a:t>
            </a:r>
            <a:endParaRPr kumimoji="0" lang="fr-FR" sz="3000" b="1" i="0" strike="noStrike" kern="1200" cap="none" spc="0" normalizeH="0" baseline="0" noProof="0" dirty="0">
              <a:ln>
                <a:noFill/>
              </a:ln>
              <a:solidFill>
                <a:prstClr val="black"/>
              </a:solidFill>
              <a:effectLst/>
              <a:uLnTx/>
              <a:uFillTx/>
              <a:latin typeface="+mn-lt"/>
            </a:endParaRPr>
          </a:p>
        </p:txBody>
      </p:sp>
    </p:spTree>
    <p:extLst>
      <p:ext uri="{BB962C8B-B14F-4D97-AF65-F5344CB8AC3E}">
        <p14:creationId xmlns:p14="http://schemas.microsoft.com/office/powerpoint/2010/main" val="2063651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BBED31-496D-B53C-11F3-358923AAF6C8}"/>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5418097E-7A50-B57D-AC06-DA5F38EEF144}"/>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cxnSp>
        <p:nvCxnSpPr>
          <p:cNvPr id="2" name="Connecteur droit 1">
            <a:extLst>
              <a:ext uri="{FF2B5EF4-FFF2-40B4-BE49-F238E27FC236}">
                <a16:creationId xmlns:a16="http://schemas.microsoft.com/office/drawing/2014/main" id="{E2273089-4D90-90EE-D24A-E28CE5FCE857}"/>
              </a:ext>
            </a:extLst>
          </p:cNvPr>
          <p:cNvCxnSpPr>
            <a:cxnSpLocks/>
          </p:cNvCxnSpPr>
          <p:nvPr/>
        </p:nvCxnSpPr>
        <p:spPr>
          <a:xfrm>
            <a:off x="6056085" y="1585103"/>
            <a:ext cx="1" cy="4898464"/>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ZoneTexte 5">
            <a:extLst>
              <a:ext uri="{FF2B5EF4-FFF2-40B4-BE49-F238E27FC236}">
                <a16:creationId xmlns:a16="http://schemas.microsoft.com/office/drawing/2014/main" id="{B1365D67-3F3E-FD74-916C-AB62C48936CC}"/>
              </a:ext>
            </a:extLst>
          </p:cNvPr>
          <p:cNvSpPr txBox="1"/>
          <p:nvPr/>
        </p:nvSpPr>
        <p:spPr>
          <a:xfrm>
            <a:off x="1557922" y="958199"/>
            <a:ext cx="2808593" cy="492443"/>
          </a:xfrm>
          <a:prstGeom prst="rect">
            <a:avLst/>
          </a:prstGeom>
          <a:noFill/>
        </p:spPr>
        <p:txBody>
          <a:bodyPr wrap="square" rtlCol="0">
            <a:spAutoFit/>
          </a:bodyPr>
          <a:lstStyle/>
          <a:p>
            <a:r>
              <a:rPr lang="fr-FR" sz="2600" dirty="0"/>
              <a:t>Lisons le problème</a:t>
            </a:r>
            <a:endParaRPr lang="fr-FR" sz="2400" dirty="0"/>
          </a:p>
        </p:txBody>
      </p:sp>
      <p:sp>
        <p:nvSpPr>
          <p:cNvPr id="9" name="ZoneTexte 8">
            <a:extLst>
              <a:ext uri="{FF2B5EF4-FFF2-40B4-BE49-F238E27FC236}">
                <a16:creationId xmlns:a16="http://schemas.microsoft.com/office/drawing/2014/main" id="{AE316195-87C9-CB13-06D8-0E3B3763564A}"/>
              </a:ext>
            </a:extLst>
          </p:cNvPr>
          <p:cNvSpPr txBox="1"/>
          <p:nvPr/>
        </p:nvSpPr>
        <p:spPr>
          <a:xfrm>
            <a:off x="6482992" y="1895276"/>
            <a:ext cx="4777481" cy="3539430"/>
          </a:xfrm>
          <a:prstGeom prst="rect">
            <a:avLst/>
          </a:prstGeom>
          <a:noFill/>
        </p:spPr>
        <p:txBody>
          <a:bodyPr wrap="square" rtlCol="0">
            <a:spAutoFit/>
          </a:bodyPr>
          <a:lstStyle/>
          <a:p>
            <a:r>
              <a:rPr lang="fr-FR" sz="2800" dirty="0"/>
              <a:t>Tu vas résoudre des problèmes oraux. </a:t>
            </a:r>
          </a:p>
          <a:p>
            <a:endParaRPr lang="fr-FR" sz="2800" dirty="0"/>
          </a:p>
          <a:p>
            <a:r>
              <a:rPr lang="fr-FR" sz="2800" dirty="0"/>
              <a:t>Chaque problème sera lu deux fois.</a:t>
            </a:r>
          </a:p>
          <a:p>
            <a:r>
              <a:rPr lang="fr-FR" sz="2800" dirty="0"/>
              <a:t> </a:t>
            </a:r>
          </a:p>
          <a:p>
            <a:r>
              <a:rPr lang="fr-FR" sz="2800" dirty="0"/>
              <a:t>Tu dois faire une représentation ou un calcul en plus du résultat.</a:t>
            </a:r>
            <a:endParaRPr lang="fr-FR" sz="2600" dirty="0"/>
          </a:p>
        </p:txBody>
      </p:sp>
      <p:pic>
        <p:nvPicPr>
          <p:cNvPr id="10" name="Image 9">
            <a:extLst>
              <a:ext uri="{FF2B5EF4-FFF2-40B4-BE49-F238E27FC236}">
                <a16:creationId xmlns:a16="http://schemas.microsoft.com/office/drawing/2014/main" id="{4269B1DD-2708-E43E-FC31-1E0FFF3B3DF6}"/>
              </a:ext>
            </a:extLst>
          </p:cNvPr>
          <p:cNvPicPr>
            <a:picLocks noChangeAspect="1"/>
          </p:cNvPicPr>
          <p:nvPr/>
        </p:nvPicPr>
        <p:blipFill>
          <a:blip r:embed="rId3"/>
          <a:srcRect t="13596" b="13650"/>
          <a:stretch>
            <a:fillRect/>
          </a:stretch>
        </p:blipFill>
        <p:spPr>
          <a:xfrm>
            <a:off x="5576601" y="126268"/>
            <a:ext cx="1038797" cy="755747"/>
          </a:xfrm>
          <a:prstGeom prst="rect">
            <a:avLst/>
          </a:prstGeom>
        </p:spPr>
      </p:pic>
      <p:sp>
        <p:nvSpPr>
          <p:cNvPr id="11" name="Bulle narrative : ronde 7">
            <a:extLst>
              <a:ext uri="{FF2B5EF4-FFF2-40B4-BE49-F238E27FC236}">
                <a16:creationId xmlns:a16="http://schemas.microsoft.com/office/drawing/2014/main" id="{0B8DCBF1-FD87-B333-978E-3C95ADFDCEAF}"/>
              </a:ext>
            </a:extLst>
          </p:cNvPr>
          <p:cNvSpPr/>
          <p:nvPr/>
        </p:nvSpPr>
        <p:spPr>
          <a:xfrm>
            <a:off x="128425" y="1769198"/>
            <a:ext cx="5758666" cy="2917638"/>
          </a:xfrm>
          <a:prstGeom prst="roundRect">
            <a:avLst/>
          </a:prstGeom>
          <a:solidFill>
            <a:srgbClr val="FFE8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88000" tIns="144000" rIns="288000" bIns="144000" rtlCol="0" anchor="ctr">
            <a:spAutoFit/>
          </a:bodyPr>
          <a:lstStyle/>
          <a:p>
            <a:pPr>
              <a:lnSpc>
                <a:spcPts val="3380"/>
              </a:lnSpc>
              <a:spcAft>
                <a:spcPts val="800"/>
              </a:spcAft>
            </a:pPr>
            <a:r>
              <a:rPr lang="fr-FR" sz="2400" dirty="0">
                <a:solidFill>
                  <a:schemeClr val="tx1"/>
                </a:solidFill>
                <a:latin typeface="Arial" panose="020B0604020202020204" pitchFamily="34" charset="0"/>
                <a:cs typeface="Arial" panose="020B0604020202020204" pitchFamily="34" charset="0"/>
              </a:rPr>
              <a:t>Rose veut changer les lacets </a:t>
            </a:r>
            <a:br>
              <a:rPr lang="fr-FR" sz="2400" dirty="0">
                <a:solidFill>
                  <a:schemeClr val="tx1"/>
                </a:solidFill>
                <a:latin typeface="Arial" panose="020B0604020202020204" pitchFamily="34" charset="0"/>
                <a:cs typeface="Arial" panose="020B0604020202020204" pitchFamily="34" charset="0"/>
              </a:rPr>
            </a:br>
            <a:r>
              <a:rPr lang="fr-FR" sz="2400" dirty="0">
                <a:solidFill>
                  <a:schemeClr val="tx1"/>
                </a:solidFill>
                <a:latin typeface="Arial" panose="020B0604020202020204" pitchFamily="34" charset="0"/>
                <a:cs typeface="Arial" panose="020B0604020202020204" pitchFamily="34" charset="0"/>
              </a:rPr>
              <a:t>de ses </a:t>
            </a:r>
            <a:r>
              <a:rPr lang="fr-FR" sz="2400" b="1" dirty="0">
                <a:solidFill>
                  <a:schemeClr val="tx1"/>
                </a:solidFill>
                <a:latin typeface="BelleAllureCE" panose="02000803000000000000" pitchFamily="2" charset="0"/>
                <a:cs typeface="Arial" panose="020B0604020202020204" pitchFamily="34" charset="0"/>
              </a:rPr>
              <a:t>3</a:t>
            </a:r>
            <a:r>
              <a:rPr lang="fr-FR" sz="2400" dirty="0">
                <a:solidFill>
                  <a:schemeClr val="tx1"/>
                </a:solidFill>
                <a:latin typeface="Arial" panose="020B0604020202020204" pitchFamily="34" charset="0"/>
                <a:cs typeface="Arial" panose="020B0604020202020204" pitchFamily="34" charset="0"/>
              </a:rPr>
              <a:t> paires de baskets. </a:t>
            </a:r>
          </a:p>
          <a:p>
            <a:pPr>
              <a:lnSpc>
                <a:spcPts val="3380"/>
              </a:lnSpc>
              <a:spcAft>
                <a:spcPts val="800"/>
              </a:spcAft>
            </a:pPr>
            <a:endParaRPr lang="fr-FR" sz="2400" dirty="0">
              <a:solidFill>
                <a:schemeClr val="tx1"/>
              </a:solidFill>
              <a:latin typeface="Arial" panose="020B0604020202020204" pitchFamily="34" charset="0"/>
              <a:cs typeface="Arial" panose="020B0604020202020204" pitchFamily="34" charset="0"/>
            </a:endParaRPr>
          </a:p>
          <a:p>
            <a:pPr>
              <a:lnSpc>
                <a:spcPts val="3380"/>
              </a:lnSpc>
              <a:spcAft>
                <a:spcPts val="800"/>
              </a:spcAft>
            </a:pPr>
            <a:r>
              <a:rPr lang="fr-FR" sz="2400" b="1" dirty="0">
                <a:solidFill>
                  <a:schemeClr val="tx1"/>
                </a:solidFill>
                <a:latin typeface="Arial" panose="020B0604020202020204" pitchFamily="34" charset="0"/>
                <a:cs typeface="Arial" panose="020B0604020202020204" pitchFamily="34" charset="0"/>
              </a:rPr>
              <a:t>Combien de lacets doit-elle acheter ? </a:t>
            </a:r>
          </a:p>
        </p:txBody>
      </p:sp>
      <p:pic>
        <p:nvPicPr>
          <p:cNvPr id="13" name="Image 12" descr="Une image contenant connecteur, nœud, mode&#10;&#10;Description générée automatiquement">
            <a:extLst>
              <a:ext uri="{FF2B5EF4-FFF2-40B4-BE49-F238E27FC236}">
                <a16:creationId xmlns:a16="http://schemas.microsoft.com/office/drawing/2014/main" id="{5DD58087-9CCC-1C4F-3732-22E53806B55B}"/>
              </a:ext>
            </a:extLst>
          </p:cNvPr>
          <p:cNvPicPr>
            <a:picLocks noChangeAspect="1"/>
          </p:cNvPicPr>
          <p:nvPr/>
        </p:nvPicPr>
        <p:blipFill>
          <a:blip r:embed="rId4"/>
          <a:srcRect l="5875" t="32999" r="4500" b="28957"/>
          <a:stretch/>
        </p:blipFill>
        <p:spPr>
          <a:xfrm rot="5400000">
            <a:off x="3651403" y="2887689"/>
            <a:ext cx="2959878" cy="711290"/>
          </a:xfrm>
          <a:prstGeom prst="rect">
            <a:avLst/>
          </a:prstGeom>
        </p:spPr>
      </p:pic>
    </p:spTree>
    <p:extLst>
      <p:ext uri="{BB962C8B-B14F-4D97-AF65-F5344CB8AC3E}">
        <p14:creationId xmlns:p14="http://schemas.microsoft.com/office/powerpoint/2010/main" val="21103645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E64BCD-F240-23B5-8B73-47A3295A6A2B}"/>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9C918AF4-760E-2BD4-F6B6-2B86324D0088}"/>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cxnSp>
        <p:nvCxnSpPr>
          <p:cNvPr id="2" name="Connecteur droit 1">
            <a:extLst>
              <a:ext uri="{FF2B5EF4-FFF2-40B4-BE49-F238E27FC236}">
                <a16:creationId xmlns:a16="http://schemas.microsoft.com/office/drawing/2014/main" id="{FEB74F80-FC19-6AA4-81E3-09F200D10647}"/>
              </a:ext>
            </a:extLst>
          </p:cNvPr>
          <p:cNvCxnSpPr>
            <a:cxnSpLocks/>
          </p:cNvCxnSpPr>
          <p:nvPr/>
        </p:nvCxnSpPr>
        <p:spPr>
          <a:xfrm>
            <a:off x="6056085" y="1585103"/>
            <a:ext cx="1" cy="4898464"/>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ZoneTexte 5">
            <a:extLst>
              <a:ext uri="{FF2B5EF4-FFF2-40B4-BE49-F238E27FC236}">
                <a16:creationId xmlns:a16="http://schemas.microsoft.com/office/drawing/2014/main" id="{C054BA8A-025B-ADBE-7885-7753CE5AA205}"/>
              </a:ext>
            </a:extLst>
          </p:cNvPr>
          <p:cNvSpPr txBox="1"/>
          <p:nvPr/>
        </p:nvSpPr>
        <p:spPr>
          <a:xfrm>
            <a:off x="1557922" y="958199"/>
            <a:ext cx="2808593" cy="892552"/>
          </a:xfrm>
          <a:prstGeom prst="rect">
            <a:avLst/>
          </a:prstGeom>
          <a:noFill/>
        </p:spPr>
        <p:txBody>
          <a:bodyPr wrap="square" rtlCol="0">
            <a:spAutoFit/>
          </a:bodyPr>
          <a:lstStyle/>
          <a:p>
            <a:r>
              <a:rPr lang="fr-FR" sz="2600" dirty="0"/>
              <a:t>Lisons le problème puis résous-le</a:t>
            </a:r>
            <a:endParaRPr lang="fr-FR" sz="2400" dirty="0"/>
          </a:p>
        </p:txBody>
      </p:sp>
      <p:sp>
        <p:nvSpPr>
          <p:cNvPr id="9" name="ZoneTexte 8">
            <a:extLst>
              <a:ext uri="{FF2B5EF4-FFF2-40B4-BE49-F238E27FC236}">
                <a16:creationId xmlns:a16="http://schemas.microsoft.com/office/drawing/2014/main" id="{AD2DC3E7-7A96-5CFA-9898-F0DDD696643D}"/>
              </a:ext>
            </a:extLst>
          </p:cNvPr>
          <p:cNvSpPr txBox="1"/>
          <p:nvPr/>
        </p:nvSpPr>
        <p:spPr>
          <a:xfrm>
            <a:off x="6482992" y="1895276"/>
            <a:ext cx="4777481" cy="3539430"/>
          </a:xfrm>
          <a:prstGeom prst="rect">
            <a:avLst/>
          </a:prstGeom>
          <a:noFill/>
        </p:spPr>
        <p:txBody>
          <a:bodyPr wrap="square" rtlCol="0">
            <a:spAutoFit/>
          </a:bodyPr>
          <a:lstStyle/>
          <a:p>
            <a:r>
              <a:rPr lang="fr-FR" sz="2800" dirty="0"/>
              <a:t>Tu vas résoudre des problèmes oraux. </a:t>
            </a:r>
          </a:p>
          <a:p>
            <a:endParaRPr lang="fr-FR" sz="2800" dirty="0"/>
          </a:p>
          <a:p>
            <a:r>
              <a:rPr lang="fr-FR" sz="2800" dirty="0"/>
              <a:t>Chaque problème sera lu deux fois.</a:t>
            </a:r>
          </a:p>
          <a:p>
            <a:r>
              <a:rPr lang="fr-FR" sz="2800" dirty="0"/>
              <a:t> </a:t>
            </a:r>
          </a:p>
          <a:p>
            <a:r>
              <a:rPr lang="fr-FR" sz="2800" dirty="0"/>
              <a:t>Tu dois faire une représentation ou un calcul en plus du résultat.</a:t>
            </a:r>
            <a:endParaRPr lang="fr-FR" sz="2600" dirty="0"/>
          </a:p>
        </p:txBody>
      </p:sp>
      <p:pic>
        <p:nvPicPr>
          <p:cNvPr id="10" name="Image 9">
            <a:extLst>
              <a:ext uri="{FF2B5EF4-FFF2-40B4-BE49-F238E27FC236}">
                <a16:creationId xmlns:a16="http://schemas.microsoft.com/office/drawing/2014/main" id="{82F4E154-E1AE-7EF4-EB3A-E528E1238BE8}"/>
              </a:ext>
            </a:extLst>
          </p:cNvPr>
          <p:cNvPicPr>
            <a:picLocks noChangeAspect="1"/>
          </p:cNvPicPr>
          <p:nvPr/>
        </p:nvPicPr>
        <p:blipFill>
          <a:blip r:embed="rId3"/>
          <a:srcRect t="13596" b="13650"/>
          <a:stretch>
            <a:fillRect/>
          </a:stretch>
        </p:blipFill>
        <p:spPr>
          <a:xfrm>
            <a:off x="5576601" y="126268"/>
            <a:ext cx="1038797" cy="755747"/>
          </a:xfrm>
          <a:prstGeom prst="rect">
            <a:avLst/>
          </a:prstGeom>
        </p:spPr>
      </p:pic>
      <p:sp>
        <p:nvSpPr>
          <p:cNvPr id="3" name="Bulle narrative : ronde 7">
            <a:extLst>
              <a:ext uri="{FF2B5EF4-FFF2-40B4-BE49-F238E27FC236}">
                <a16:creationId xmlns:a16="http://schemas.microsoft.com/office/drawing/2014/main" id="{17302CAF-4E54-3B19-41EF-11171D64EB3F}"/>
              </a:ext>
            </a:extLst>
          </p:cNvPr>
          <p:cNvSpPr/>
          <p:nvPr/>
        </p:nvSpPr>
        <p:spPr>
          <a:xfrm>
            <a:off x="123300" y="2176968"/>
            <a:ext cx="5825436" cy="2917638"/>
          </a:xfrm>
          <a:prstGeom prst="roundRect">
            <a:avLst/>
          </a:prstGeom>
          <a:solidFill>
            <a:srgbClr val="FFE8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88000" tIns="144000" rIns="288000" bIns="144000" rtlCol="0" anchor="ctr">
            <a:spAutoFit/>
          </a:bodyPr>
          <a:lstStyle/>
          <a:p>
            <a:pPr>
              <a:lnSpc>
                <a:spcPts val="3380"/>
              </a:lnSpc>
              <a:spcAft>
                <a:spcPts val="800"/>
              </a:spcAft>
            </a:pPr>
            <a:r>
              <a:rPr lang="fr-FR" sz="2400" dirty="0">
                <a:solidFill>
                  <a:schemeClr val="tx1"/>
                </a:solidFill>
                <a:latin typeface="Arial" panose="020B0604020202020204" pitchFamily="34" charset="0"/>
                <a:cs typeface="Arial" panose="020B0604020202020204" pitchFamily="34" charset="0"/>
              </a:rPr>
              <a:t>Les enfants jouent à un jeu. </a:t>
            </a:r>
            <a:br>
              <a:rPr lang="fr-FR" sz="2400" dirty="0">
                <a:solidFill>
                  <a:schemeClr val="tx1"/>
                </a:solidFill>
                <a:latin typeface="Arial" panose="020B0604020202020204" pitchFamily="34" charset="0"/>
                <a:cs typeface="Arial" panose="020B0604020202020204" pitchFamily="34" charset="0"/>
              </a:rPr>
            </a:br>
            <a:r>
              <a:rPr lang="fr-FR" sz="2400" dirty="0">
                <a:solidFill>
                  <a:schemeClr val="tx1"/>
                </a:solidFill>
                <a:latin typeface="Arial" panose="020B0604020202020204" pitchFamily="34" charset="0"/>
                <a:cs typeface="Arial" panose="020B0604020202020204" pitchFamily="34" charset="0"/>
              </a:rPr>
              <a:t>Hugo a lancé </a:t>
            </a:r>
            <a:r>
              <a:rPr lang="fr-FR" sz="2400" b="1" dirty="0">
                <a:solidFill>
                  <a:schemeClr val="tx1"/>
                </a:solidFill>
                <a:latin typeface="BelleAllureCE" panose="02000803000000000000" pitchFamily="2" charset="0"/>
                <a:cs typeface="Arial" panose="020B0604020202020204" pitchFamily="34" charset="0"/>
              </a:rPr>
              <a:t>3</a:t>
            </a:r>
            <a:r>
              <a:rPr lang="fr-FR" sz="2400" dirty="0">
                <a:solidFill>
                  <a:schemeClr val="tx1"/>
                </a:solidFill>
                <a:latin typeface="Arial" panose="020B0604020202020204" pitchFamily="34" charset="0"/>
                <a:cs typeface="Arial" panose="020B0604020202020204" pitchFamily="34" charset="0"/>
              </a:rPr>
              <a:t> dés. Chaque dé a fait </a:t>
            </a:r>
            <a:r>
              <a:rPr lang="fr-FR" sz="2400" b="1" dirty="0">
                <a:solidFill>
                  <a:schemeClr val="tx1"/>
                </a:solidFill>
                <a:latin typeface="BelleAllureCE" panose="02000803000000000000" pitchFamily="2" charset="0"/>
                <a:cs typeface="Arial" panose="020B0604020202020204" pitchFamily="34" charset="0"/>
              </a:rPr>
              <a:t>4</a:t>
            </a:r>
            <a:r>
              <a:rPr lang="fr-FR" sz="2400" dirty="0">
                <a:solidFill>
                  <a:schemeClr val="tx1"/>
                </a:solidFill>
                <a:latin typeface="Arial" panose="020B0604020202020204" pitchFamily="34" charset="0"/>
                <a:cs typeface="Arial" panose="020B0604020202020204" pitchFamily="34" charset="0"/>
              </a:rPr>
              <a:t>.</a:t>
            </a:r>
          </a:p>
          <a:p>
            <a:pPr>
              <a:lnSpc>
                <a:spcPts val="3380"/>
              </a:lnSpc>
              <a:spcAft>
                <a:spcPts val="800"/>
              </a:spcAft>
            </a:pPr>
            <a:endParaRPr lang="fr-FR" sz="2400" dirty="0">
              <a:solidFill>
                <a:schemeClr val="tx1"/>
              </a:solidFill>
              <a:latin typeface="Arial" panose="020B0604020202020204" pitchFamily="34" charset="0"/>
              <a:cs typeface="Arial" panose="020B0604020202020204" pitchFamily="34" charset="0"/>
            </a:endParaRPr>
          </a:p>
          <a:p>
            <a:pPr>
              <a:lnSpc>
                <a:spcPts val="3380"/>
              </a:lnSpc>
              <a:spcAft>
                <a:spcPts val="800"/>
              </a:spcAft>
            </a:pPr>
            <a:r>
              <a:rPr lang="fr-FR" sz="2400" b="1" dirty="0">
                <a:solidFill>
                  <a:schemeClr val="tx1"/>
                </a:solidFill>
                <a:latin typeface="Arial" panose="020B0604020202020204" pitchFamily="34" charset="0"/>
                <a:cs typeface="Arial" panose="020B0604020202020204" pitchFamily="34" charset="0"/>
              </a:rPr>
              <a:t>Combien Hugo a-t-il fait au total ? </a:t>
            </a:r>
          </a:p>
        </p:txBody>
      </p:sp>
      <p:pic>
        <p:nvPicPr>
          <p:cNvPr id="5" name="Image 4" descr="Une image contenant personne, Jeux, intérieur, jeu de plateau&#10;&#10;Description générée automatiquement">
            <a:extLst>
              <a:ext uri="{FF2B5EF4-FFF2-40B4-BE49-F238E27FC236}">
                <a16:creationId xmlns:a16="http://schemas.microsoft.com/office/drawing/2014/main" id="{04B077B9-15F0-7EEC-2D80-38DF5171A665}"/>
              </a:ext>
            </a:extLst>
          </p:cNvPr>
          <p:cNvPicPr>
            <a:picLocks noChangeAspect="1"/>
          </p:cNvPicPr>
          <p:nvPr/>
        </p:nvPicPr>
        <p:blipFill>
          <a:blip r:embed="rId4"/>
          <a:srcRect l="1364" r="47624"/>
          <a:stretch/>
        </p:blipFill>
        <p:spPr>
          <a:xfrm>
            <a:off x="3952686" y="4911896"/>
            <a:ext cx="1258614" cy="1647038"/>
          </a:xfrm>
          <a:prstGeom prst="rect">
            <a:avLst/>
          </a:prstGeom>
        </p:spPr>
      </p:pic>
    </p:spTree>
    <p:extLst>
      <p:ext uri="{BB962C8B-B14F-4D97-AF65-F5344CB8AC3E}">
        <p14:creationId xmlns:p14="http://schemas.microsoft.com/office/powerpoint/2010/main" val="27822301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9D8282-14E1-740D-D001-48D426DD4F1D}"/>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841CCC11-425C-AF18-8A48-ED9381BCD370}"/>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cxnSp>
        <p:nvCxnSpPr>
          <p:cNvPr id="2" name="Connecteur droit 1">
            <a:extLst>
              <a:ext uri="{FF2B5EF4-FFF2-40B4-BE49-F238E27FC236}">
                <a16:creationId xmlns:a16="http://schemas.microsoft.com/office/drawing/2014/main" id="{72CA764C-B9CF-B450-0686-4757618A782E}"/>
              </a:ext>
            </a:extLst>
          </p:cNvPr>
          <p:cNvCxnSpPr>
            <a:cxnSpLocks/>
          </p:cNvCxnSpPr>
          <p:nvPr/>
        </p:nvCxnSpPr>
        <p:spPr>
          <a:xfrm>
            <a:off x="6056085" y="1585103"/>
            <a:ext cx="1" cy="4898464"/>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ZoneTexte 5">
            <a:extLst>
              <a:ext uri="{FF2B5EF4-FFF2-40B4-BE49-F238E27FC236}">
                <a16:creationId xmlns:a16="http://schemas.microsoft.com/office/drawing/2014/main" id="{2E152FC7-1338-1879-906A-74818A241681}"/>
              </a:ext>
            </a:extLst>
          </p:cNvPr>
          <p:cNvSpPr txBox="1"/>
          <p:nvPr/>
        </p:nvSpPr>
        <p:spPr>
          <a:xfrm>
            <a:off x="1557922" y="958199"/>
            <a:ext cx="2808593" cy="892552"/>
          </a:xfrm>
          <a:prstGeom prst="rect">
            <a:avLst/>
          </a:prstGeom>
          <a:noFill/>
        </p:spPr>
        <p:txBody>
          <a:bodyPr wrap="square" rtlCol="0">
            <a:spAutoFit/>
          </a:bodyPr>
          <a:lstStyle/>
          <a:p>
            <a:r>
              <a:rPr lang="fr-FR" sz="2600" dirty="0"/>
              <a:t>Lisons le problème puis résous-le</a:t>
            </a:r>
            <a:endParaRPr lang="fr-FR" sz="2400" dirty="0"/>
          </a:p>
        </p:txBody>
      </p:sp>
      <p:sp>
        <p:nvSpPr>
          <p:cNvPr id="9" name="ZoneTexte 8">
            <a:extLst>
              <a:ext uri="{FF2B5EF4-FFF2-40B4-BE49-F238E27FC236}">
                <a16:creationId xmlns:a16="http://schemas.microsoft.com/office/drawing/2014/main" id="{D4000C65-F8DE-48D6-9FCB-1589F012CFCF}"/>
              </a:ext>
            </a:extLst>
          </p:cNvPr>
          <p:cNvSpPr txBox="1"/>
          <p:nvPr/>
        </p:nvSpPr>
        <p:spPr>
          <a:xfrm>
            <a:off x="6482992" y="1895276"/>
            <a:ext cx="4777481" cy="3539430"/>
          </a:xfrm>
          <a:prstGeom prst="rect">
            <a:avLst/>
          </a:prstGeom>
          <a:noFill/>
        </p:spPr>
        <p:txBody>
          <a:bodyPr wrap="square" rtlCol="0">
            <a:spAutoFit/>
          </a:bodyPr>
          <a:lstStyle/>
          <a:p>
            <a:r>
              <a:rPr lang="fr-FR" sz="2800" dirty="0"/>
              <a:t>Tu vas résoudre des problèmes oraux. </a:t>
            </a:r>
          </a:p>
          <a:p>
            <a:endParaRPr lang="fr-FR" sz="2800" dirty="0"/>
          </a:p>
          <a:p>
            <a:r>
              <a:rPr lang="fr-FR" sz="2800" dirty="0"/>
              <a:t>Chaque problème sera lu deux fois.</a:t>
            </a:r>
          </a:p>
          <a:p>
            <a:r>
              <a:rPr lang="fr-FR" sz="2800" dirty="0"/>
              <a:t> </a:t>
            </a:r>
          </a:p>
          <a:p>
            <a:r>
              <a:rPr lang="fr-FR" sz="2800" dirty="0"/>
              <a:t>Tu dois faire une représentation ou un calcul en plus du résultat.</a:t>
            </a:r>
            <a:endParaRPr lang="fr-FR" sz="2600" dirty="0"/>
          </a:p>
        </p:txBody>
      </p:sp>
      <p:pic>
        <p:nvPicPr>
          <p:cNvPr id="10" name="Image 9">
            <a:extLst>
              <a:ext uri="{FF2B5EF4-FFF2-40B4-BE49-F238E27FC236}">
                <a16:creationId xmlns:a16="http://schemas.microsoft.com/office/drawing/2014/main" id="{9A16C5FE-29B1-6D75-0FD0-269925AC61E1}"/>
              </a:ext>
            </a:extLst>
          </p:cNvPr>
          <p:cNvPicPr>
            <a:picLocks noChangeAspect="1"/>
          </p:cNvPicPr>
          <p:nvPr/>
        </p:nvPicPr>
        <p:blipFill>
          <a:blip r:embed="rId3"/>
          <a:srcRect t="13596" b="13650"/>
          <a:stretch>
            <a:fillRect/>
          </a:stretch>
        </p:blipFill>
        <p:spPr>
          <a:xfrm>
            <a:off x="5576601" y="126268"/>
            <a:ext cx="1038797" cy="755747"/>
          </a:xfrm>
          <a:prstGeom prst="rect">
            <a:avLst/>
          </a:prstGeom>
        </p:spPr>
      </p:pic>
      <p:sp>
        <p:nvSpPr>
          <p:cNvPr id="5" name="Bulle narrative : ronde 7">
            <a:extLst>
              <a:ext uri="{FF2B5EF4-FFF2-40B4-BE49-F238E27FC236}">
                <a16:creationId xmlns:a16="http://schemas.microsoft.com/office/drawing/2014/main" id="{D0FDBC1A-3492-4056-87F6-B23B3ED57C3D}"/>
              </a:ext>
            </a:extLst>
          </p:cNvPr>
          <p:cNvSpPr/>
          <p:nvPr/>
        </p:nvSpPr>
        <p:spPr>
          <a:xfrm>
            <a:off x="720000" y="2338250"/>
            <a:ext cx="5223600" cy="2917638"/>
          </a:xfrm>
          <a:prstGeom prst="roundRect">
            <a:avLst/>
          </a:prstGeom>
          <a:solidFill>
            <a:srgbClr val="FFE8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88000" tIns="144000" rIns="288000" bIns="144000" rtlCol="0" anchor="ctr">
            <a:spAutoFit/>
          </a:bodyPr>
          <a:lstStyle/>
          <a:p>
            <a:pPr>
              <a:lnSpc>
                <a:spcPts val="3380"/>
              </a:lnSpc>
              <a:spcAft>
                <a:spcPts val="800"/>
              </a:spcAft>
            </a:pPr>
            <a:r>
              <a:rPr lang="fr-FR" sz="2400" dirty="0">
                <a:solidFill>
                  <a:schemeClr val="tx1"/>
                </a:solidFill>
                <a:latin typeface="Arial" panose="020B0604020202020204" pitchFamily="34" charset="0"/>
                <a:cs typeface="Arial" panose="020B0604020202020204" pitchFamily="34" charset="0"/>
              </a:rPr>
              <a:t>Au jeu d’échecs, il y a </a:t>
            </a:r>
            <a:r>
              <a:rPr lang="fr-FR" sz="2400" b="1" dirty="0">
                <a:solidFill>
                  <a:schemeClr val="tx1"/>
                </a:solidFill>
                <a:latin typeface="BelleAllureCE" panose="02000803000000000000" pitchFamily="2" charset="0"/>
                <a:cs typeface="Arial" panose="020B0604020202020204" pitchFamily="34" charset="0"/>
              </a:rPr>
              <a:t>8</a:t>
            </a:r>
            <a:r>
              <a:rPr lang="fr-FR" sz="2400" dirty="0">
                <a:solidFill>
                  <a:schemeClr val="tx1"/>
                </a:solidFill>
                <a:latin typeface="Arial" panose="020B0604020202020204" pitchFamily="34" charset="0"/>
                <a:cs typeface="Arial" panose="020B0604020202020204" pitchFamily="34" charset="0"/>
              </a:rPr>
              <a:t> pions blancs et autant de pions noirs.</a:t>
            </a:r>
          </a:p>
          <a:p>
            <a:pPr>
              <a:lnSpc>
                <a:spcPts val="3380"/>
              </a:lnSpc>
              <a:spcAft>
                <a:spcPts val="800"/>
              </a:spcAft>
            </a:pPr>
            <a:endParaRPr lang="fr-FR" sz="2400" dirty="0">
              <a:solidFill>
                <a:schemeClr val="tx1"/>
              </a:solidFill>
              <a:latin typeface="Arial" panose="020B0604020202020204" pitchFamily="34" charset="0"/>
              <a:cs typeface="Arial" panose="020B0604020202020204" pitchFamily="34" charset="0"/>
            </a:endParaRPr>
          </a:p>
          <a:p>
            <a:pPr>
              <a:lnSpc>
                <a:spcPts val="3380"/>
              </a:lnSpc>
              <a:spcAft>
                <a:spcPts val="800"/>
              </a:spcAft>
            </a:pPr>
            <a:r>
              <a:rPr lang="fr-FR" sz="2400" b="1" dirty="0">
                <a:solidFill>
                  <a:schemeClr val="tx1"/>
                </a:solidFill>
                <a:latin typeface="Arial" panose="020B0604020202020204" pitchFamily="34" charset="0"/>
                <a:cs typeface="Arial" panose="020B0604020202020204" pitchFamily="34" charset="0"/>
              </a:rPr>
              <a:t>Combien y a-t-il de pions </a:t>
            </a:r>
            <a:br>
              <a:rPr lang="fr-FR" sz="2400" b="1" dirty="0">
                <a:solidFill>
                  <a:schemeClr val="tx1"/>
                </a:solidFill>
                <a:latin typeface="Arial" panose="020B0604020202020204" pitchFamily="34" charset="0"/>
                <a:cs typeface="Arial" panose="020B0604020202020204" pitchFamily="34" charset="0"/>
              </a:rPr>
            </a:br>
            <a:r>
              <a:rPr lang="fr-FR" sz="2400" b="1" dirty="0">
                <a:solidFill>
                  <a:schemeClr val="tx1"/>
                </a:solidFill>
                <a:latin typeface="Arial" panose="020B0604020202020204" pitchFamily="34" charset="0"/>
                <a:cs typeface="Arial" panose="020B0604020202020204" pitchFamily="34" charset="0"/>
              </a:rPr>
              <a:t>sur l’échiquier ? </a:t>
            </a:r>
          </a:p>
        </p:txBody>
      </p:sp>
      <p:pic>
        <p:nvPicPr>
          <p:cNvPr id="7" name="Image 6" descr="Une image contenant Jeux et sports d’intérieur, échecs, jeu de plateau, Jeu de table&#10;&#10;Description générée automatiquement">
            <a:extLst>
              <a:ext uri="{FF2B5EF4-FFF2-40B4-BE49-F238E27FC236}">
                <a16:creationId xmlns:a16="http://schemas.microsoft.com/office/drawing/2014/main" id="{FB41B6A0-EFAD-4424-055B-CCA881FAE78A}"/>
              </a:ext>
            </a:extLst>
          </p:cNvPr>
          <p:cNvPicPr>
            <a:picLocks noChangeAspect="1"/>
          </p:cNvPicPr>
          <p:nvPr/>
        </p:nvPicPr>
        <p:blipFill>
          <a:blip r:embed="rId4"/>
          <a:stretch>
            <a:fillRect/>
          </a:stretch>
        </p:blipFill>
        <p:spPr>
          <a:xfrm>
            <a:off x="3588943" y="4657773"/>
            <a:ext cx="2354657" cy="1324495"/>
          </a:xfrm>
          <a:prstGeom prst="rect">
            <a:avLst/>
          </a:prstGeom>
        </p:spPr>
      </p:pic>
    </p:spTree>
    <p:extLst>
      <p:ext uri="{BB962C8B-B14F-4D97-AF65-F5344CB8AC3E}">
        <p14:creationId xmlns:p14="http://schemas.microsoft.com/office/powerpoint/2010/main" val="15548853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806D14-3228-97B8-5EEB-3DD918749C76}"/>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41F2618F-AC57-D2D3-84C4-98BDB2A9A14B}"/>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40C82442-5544-3038-D538-7CAEE7E81255}"/>
              </a:ext>
            </a:extLst>
          </p:cNvPr>
          <p:cNvGrpSpPr/>
          <p:nvPr/>
        </p:nvGrpSpPr>
        <p:grpSpPr>
          <a:xfrm>
            <a:off x="0" y="0"/>
            <a:ext cx="12192000" cy="6858000"/>
            <a:chOff x="0" y="330200"/>
            <a:chExt cx="9144000" cy="6527800"/>
          </a:xfrm>
        </p:grpSpPr>
        <p:sp>
          <p:nvSpPr>
            <p:cNvPr id="5" name="Rectangle 4">
              <a:extLst>
                <a:ext uri="{FF2B5EF4-FFF2-40B4-BE49-F238E27FC236}">
                  <a16:creationId xmlns:a16="http://schemas.microsoft.com/office/drawing/2014/main" id="{A95D2B0D-6E0E-46CB-BF5F-6008A550A464}"/>
                </a:ext>
              </a:extLst>
            </p:cNvPr>
            <p:cNvSpPr/>
            <p:nvPr/>
          </p:nvSpPr>
          <p:spPr>
            <a:xfrm>
              <a:off x="0" y="330200"/>
              <a:ext cx="9144000" cy="6527800"/>
            </a:xfrm>
            <a:prstGeom prst="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6" name="ZoneTexte 5">
              <a:extLst>
                <a:ext uri="{FF2B5EF4-FFF2-40B4-BE49-F238E27FC236}">
                  <a16:creationId xmlns:a16="http://schemas.microsoft.com/office/drawing/2014/main" id="{C71F824F-FD21-C9AA-99CA-2D6267A23B2D}"/>
                </a:ext>
              </a:extLst>
            </p:cNvPr>
            <p:cNvSpPr txBox="1"/>
            <p:nvPr/>
          </p:nvSpPr>
          <p:spPr>
            <a:xfrm>
              <a:off x="901558" y="2876353"/>
              <a:ext cx="7674795" cy="2431548"/>
            </a:xfrm>
            <a:prstGeom prst="rect">
              <a:avLst/>
            </a:prstGeom>
            <a:noFill/>
          </p:spPr>
          <p:txBody>
            <a:bodyPr wrap="square" rtlCol="0">
              <a:spAutoFit/>
            </a:bodyPr>
            <a:lstStyle/>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résous des problèmes à étapes - J’apprends à me repérer sur un quadrillage  en utilisant un code</a:t>
              </a:r>
            </a:p>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 Je sais ordonner et représenter des nombres</a:t>
              </a:r>
            </a:p>
          </p:txBody>
        </p:sp>
        <p:pic>
          <p:nvPicPr>
            <p:cNvPr id="7" name="Image 6">
              <a:extLst>
                <a:ext uri="{FF2B5EF4-FFF2-40B4-BE49-F238E27FC236}">
                  <a16:creationId xmlns:a16="http://schemas.microsoft.com/office/drawing/2014/main" id="{FBC52BB5-BB5B-E311-55B0-4445C28287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Tree>
    <p:extLst>
      <p:ext uri="{BB962C8B-B14F-4D97-AF65-F5344CB8AC3E}">
        <p14:creationId xmlns:p14="http://schemas.microsoft.com/office/powerpoint/2010/main" val="18600235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F70FA0-6843-1646-3B89-FAE26F61CCAD}"/>
            </a:ext>
          </a:extLst>
        </p:cNvPr>
        <p:cNvGrpSpPr/>
        <p:nvPr/>
      </p:nvGrpSpPr>
      <p:grpSpPr>
        <a:xfrm>
          <a:off x="0" y="0"/>
          <a:ext cx="0" cy="0"/>
          <a:chOff x="0" y="0"/>
          <a:chExt cx="0" cy="0"/>
        </a:xfrm>
      </p:grpSpPr>
      <p:sp>
        <p:nvSpPr>
          <p:cNvPr id="6" name="Shape 105">
            <a:extLst>
              <a:ext uri="{FF2B5EF4-FFF2-40B4-BE49-F238E27FC236}">
                <a16:creationId xmlns:a16="http://schemas.microsoft.com/office/drawing/2014/main" id="{9E99253B-1D59-646D-0547-A19DD4463829}"/>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2" name="Connecteur droit 1">
            <a:extLst>
              <a:ext uri="{FF2B5EF4-FFF2-40B4-BE49-F238E27FC236}">
                <a16:creationId xmlns:a16="http://schemas.microsoft.com/office/drawing/2014/main" id="{1A501471-7C0D-F78A-28D6-7D8BBF04A2D2}"/>
              </a:ext>
            </a:extLst>
          </p:cNvPr>
          <p:cNvCxnSpPr>
            <a:cxnSpLocks/>
          </p:cNvCxnSpPr>
          <p:nvPr/>
        </p:nvCxnSpPr>
        <p:spPr>
          <a:xfrm>
            <a:off x="6056085" y="1585103"/>
            <a:ext cx="1" cy="4898464"/>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pic>
        <p:nvPicPr>
          <p:cNvPr id="3" name="Picture 2" descr="fiche › Pride Mobility France">
            <a:extLst>
              <a:ext uri="{FF2B5EF4-FFF2-40B4-BE49-F238E27FC236}">
                <a16:creationId xmlns:a16="http://schemas.microsoft.com/office/drawing/2014/main" id="{51AC4A0D-6E39-3B82-78DB-977CE36FC5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5304" y="223532"/>
            <a:ext cx="1144327" cy="1144327"/>
          </a:xfrm>
          <a:prstGeom prst="rect">
            <a:avLst/>
          </a:prstGeom>
          <a:noFill/>
          <a:extLst>
            <a:ext uri="{909E8E84-426E-40DD-AFC4-6F175D3DCCD1}">
              <a14:hiddenFill xmlns:a14="http://schemas.microsoft.com/office/drawing/2010/main">
                <a:solidFill>
                  <a:srgbClr val="FFFFFF"/>
                </a:solidFill>
              </a14:hiddenFill>
            </a:ext>
          </a:extLst>
        </p:spPr>
      </p:pic>
      <p:pic>
        <p:nvPicPr>
          <p:cNvPr id="7" name="Image 6">
            <a:extLst>
              <a:ext uri="{FF2B5EF4-FFF2-40B4-BE49-F238E27FC236}">
                <a16:creationId xmlns:a16="http://schemas.microsoft.com/office/drawing/2014/main" id="{E8C53912-60B6-02FD-44D0-B1A7B3C081F4}"/>
              </a:ext>
            </a:extLst>
          </p:cNvPr>
          <p:cNvPicPr>
            <a:picLocks noChangeAspect="1"/>
          </p:cNvPicPr>
          <p:nvPr/>
        </p:nvPicPr>
        <p:blipFill>
          <a:blip r:embed="rId4"/>
          <a:stretch>
            <a:fillRect/>
          </a:stretch>
        </p:blipFill>
        <p:spPr>
          <a:xfrm>
            <a:off x="2012313" y="1886849"/>
            <a:ext cx="3254805" cy="4570576"/>
          </a:xfrm>
          <a:prstGeom prst="rect">
            <a:avLst/>
          </a:prstGeom>
        </p:spPr>
      </p:pic>
      <p:pic>
        <p:nvPicPr>
          <p:cNvPr id="8" name="Image 7">
            <a:extLst>
              <a:ext uri="{FF2B5EF4-FFF2-40B4-BE49-F238E27FC236}">
                <a16:creationId xmlns:a16="http://schemas.microsoft.com/office/drawing/2014/main" id="{A25B5F2C-1D4E-E493-3EA5-7B8B3E067DE7}"/>
              </a:ext>
            </a:extLst>
          </p:cNvPr>
          <p:cNvPicPr>
            <a:picLocks noChangeAspect="1"/>
          </p:cNvPicPr>
          <p:nvPr/>
        </p:nvPicPr>
        <p:blipFill>
          <a:blip r:embed="rId5"/>
          <a:stretch>
            <a:fillRect/>
          </a:stretch>
        </p:blipFill>
        <p:spPr>
          <a:xfrm>
            <a:off x="2412827" y="100078"/>
            <a:ext cx="1210860" cy="1663316"/>
          </a:xfrm>
          <a:prstGeom prst="rect">
            <a:avLst/>
          </a:prstGeom>
        </p:spPr>
      </p:pic>
      <p:pic>
        <p:nvPicPr>
          <p:cNvPr id="1026" name="Picture 2" descr="Minuterie de 7 Minutes – 123Timer">
            <a:extLst>
              <a:ext uri="{FF2B5EF4-FFF2-40B4-BE49-F238E27FC236}">
                <a16:creationId xmlns:a16="http://schemas.microsoft.com/office/drawing/2014/main" id="{7203AE9E-6914-DEFA-844C-1C1202D888D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6309" y="3199919"/>
            <a:ext cx="1259065" cy="1259065"/>
          </a:xfrm>
          <a:prstGeom prst="rect">
            <a:avLst/>
          </a:prstGeom>
          <a:noFill/>
          <a:extLst>
            <a:ext uri="{909E8E84-426E-40DD-AFC4-6F175D3DCCD1}">
              <a14:hiddenFill xmlns:a14="http://schemas.microsoft.com/office/drawing/2010/main">
                <a:solidFill>
                  <a:srgbClr val="FFFFFF"/>
                </a:solidFill>
              </a14:hiddenFill>
            </a:ext>
          </a:extLst>
        </p:spPr>
      </p:pic>
      <p:pic>
        <p:nvPicPr>
          <p:cNvPr id="9" name="Image 8">
            <a:extLst>
              <a:ext uri="{FF2B5EF4-FFF2-40B4-BE49-F238E27FC236}">
                <a16:creationId xmlns:a16="http://schemas.microsoft.com/office/drawing/2014/main" id="{C23B0671-1C16-FA07-F129-E6595194D14B}"/>
              </a:ext>
            </a:extLst>
          </p:cNvPr>
          <p:cNvPicPr>
            <a:picLocks noChangeAspect="1"/>
          </p:cNvPicPr>
          <p:nvPr/>
        </p:nvPicPr>
        <p:blipFill>
          <a:blip r:embed="rId7"/>
          <a:stretch>
            <a:fillRect/>
          </a:stretch>
        </p:blipFill>
        <p:spPr>
          <a:xfrm>
            <a:off x="7255405" y="881696"/>
            <a:ext cx="3721291" cy="5397777"/>
          </a:xfrm>
          <a:prstGeom prst="rect">
            <a:avLst/>
          </a:prstGeom>
        </p:spPr>
      </p:pic>
    </p:spTree>
    <p:extLst>
      <p:ext uri="{BB962C8B-B14F-4D97-AF65-F5344CB8AC3E}">
        <p14:creationId xmlns:p14="http://schemas.microsoft.com/office/powerpoint/2010/main" val="4674120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94CE5-932C-E132-4435-4EF5B391A860}"/>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10055F95-7248-9B6C-188B-1775883C4FF2}"/>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DA6D2F8E-6EA5-4D8C-4DC4-593D62F1A3D8}"/>
              </a:ext>
            </a:extLst>
          </p:cNvPr>
          <p:cNvGrpSpPr/>
          <p:nvPr/>
        </p:nvGrpSpPr>
        <p:grpSpPr>
          <a:xfrm>
            <a:off x="0" y="0"/>
            <a:ext cx="12192000" cy="6858000"/>
            <a:chOff x="0" y="330200"/>
            <a:chExt cx="9144000" cy="6527800"/>
          </a:xfrm>
        </p:grpSpPr>
        <p:sp>
          <p:nvSpPr>
            <p:cNvPr id="5" name="Rectangle 4">
              <a:extLst>
                <a:ext uri="{FF2B5EF4-FFF2-40B4-BE49-F238E27FC236}">
                  <a16:creationId xmlns:a16="http://schemas.microsoft.com/office/drawing/2014/main" id="{843CDB1B-99AF-6111-F5E4-78DE3F22E6E1}"/>
                </a:ext>
              </a:extLst>
            </p:cNvPr>
            <p:cNvSpPr/>
            <p:nvPr/>
          </p:nvSpPr>
          <p:spPr>
            <a:xfrm>
              <a:off x="0" y="330200"/>
              <a:ext cx="9144000" cy="6527800"/>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C98047B5-7A54-A816-F539-2F02E18E4993}"/>
                </a:ext>
              </a:extLst>
            </p:cNvPr>
            <p:cNvSpPr txBox="1"/>
            <p:nvPr/>
          </p:nvSpPr>
          <p:spPr>
            <a:xfrm>
              <a:off x="1017142" y="2762493"/>
              <a:ext cx="7741577" cy="1494084"/>
            </a:xfrm>
            <a:prstGeom prst="rect">
              <a:avLst/>
            </a:prstGeom>
            <a:noFill/>
          </p:spPr>
          <p:txBody>
            <a:bodyPr wrap="square" rtlCol="0">
              <a:spAutoFit/>
            </a:bodyPr>
            <a:lstStyle/>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connais la valeur en euro d’un ensemble de pièces et de billets</a:t>
              </a:r>
            </a:p>
          </p:txBody>
        </p:sp>
        <p:pic>
          <p:nvPicPr>
            <p:cNvPr id="7" name="Image 6">
              <a:extLst>
                <a:ext uri="{FF2B5EF4-FFF2-40B4-BE49-F238E27FC236}">
                  <a16:creationId xmlns:a16="http://schemas.microsoft.com/office/drawing/2014/main" id="{FBD875D2-605B-FCF4-29D9-88469696BF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Tree>
    <p:extLst>
      <p:ext uri="{BB962C8B-B14F-4D97-AF65-F5344CB8AC3E}">
        <p14:creationId xmlns:p14="http://schemas.microsoft.com/office/powerpoint/2010/main" val="11632700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4704E3-60F2-63B4-0534-FD97D53F5D49}"/>
            </a:ext>
          </a:extLst>
        </p:cNvPr>
        <p:cNvGrpSpPr/>
        <p:nvPr/>
      </p:nvGrpSpPr>
      <p:grpSpPr>
        <a:xfrm>
          <a:off x="0" y="0"/>
          <a:ext cx="0" cy="0"/>
          <a:chOff x="0" y="0"/>
          <a:chExt cx="0" cy="0"/>
        </a:xfrm>
      </p:grpSpPr>
      <p:sp>
        <p:nvSpPr>
          <p:cNvPr id="6" name="Shape 105">
            <a:extLst>
              <a:ext uri="{FF2B5EF4-FFF2-40B4-BE49-F238E27FC236}">
                <a16:creationId xmlns:a16="http://schemas.microsoft.com/office/drawing/2014/main" id="{3C7BD82D-8E9A-AFCD-6F90-A6A7C3A4960A}"/>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pic>
        <p:nvPicPr>
          <p:cNvPr id="3" name="Image 2">
            <a:extLst>
              <a:ext uri="{FF2B5EF4-FFF2-40B4-BE49-F238E27FC236}">
                <a16:creationId xmlns:a16="http://schemas.microsoft.com/office/drawing/2014/main" id="{2F8CD186-AA0E-9B52-0530-4C726D9748C6}"/>
              </a:ext>
            </a:extLst>
          </p:cNvPr>
          <p:cNvPicPr>
            <a:picLocks noChangeAspect="1"/>
          </p:cNvPicPr>
          <p:nvPr/>
        </p:nvPicPr>
        <p:blipFill>
          <a:blip r:embed="rId3"/>
          <a:stretch>
            <a:fillRect/>
          </a:stretch>
        </p:blipFill>
        <p:spPr>
          <a:xfrm>
            <a:off x="802064" y="140349"/>
            <a:ext cx="1337213" cy="1895500"/>
          </a:xfrm>
          <a:prstGeom prst="rect">
            <a:avLst/>
          </a:prstGeom>
        </p:spPr>
      </p:pic>
      <p:sp>
        <p:nvSpPr>
          <p:cNvPr id="5" name="ZoneTexte 4">
            <a:extLst>
              <a:ext uri="{FF2B5EF4-FFF2-40B4-BE49-F238E27FC236}">
                <a16:creationId xmlns:a16="http://schemas.microsoft.com/office/drawing/2014/main" id="{C7720515-57DF-71AB-6BA3-0746042A4250}"/>
              </a:ext>
            </a:extLst>
          </p:cNvPr>
          <p:cNvSpPr txBox="1"/>
          <p:nvPr/>
        </p:nvSpPr>
        <p:spPr>
          <a:xfrm>
            <a:off x="683069" y="2879983"/>
            <a:ext cx="5606590" cy="1292662"/>
          </a:xfrm>
          <a:prstGeom prst="rect">
            <a:avLst/>
          </a:prstGeom>
          <a:noFill/>
        </p:spPr>
        <p:txBody>
          <a:bodyPr wrap="square" rtlCol="0">
            <a:spAutoFit/>
          </a:bodyPr>
          <a:lstStyle/>
          <a:p>
            <a:r>
              <a:rPr lang="fr-FR" sz="2600" b="1" dirty="0"/>
              <a:t>1/ </a:t>
            </a:r>
            <a:r>
              <a:rPr lang="fr-FR" sz="2600" dirty="0"/>
              <a:t>Prends le mini fichier </a:t>
            </a:r>
            <a:r>
              <a:rPr lang="fr-FR" sz="2600" dirty="0">
                <a:effectLst>
                  <a:outerShdw blurRad="38100" dist="38100" dir="2700000" algn="tl">
                    <a:srgbClr val="000000">
                      <a:alpha val="43137"/>
                    </a:srgbClr>
                  </a:outerShdw>
                </a:effectLst>
              </a:rPr>
              <a:t>Le livre des nombres 2</a:t>
            </a:r>
          </a:p>
          <a:p>
            <a:r>
              <a:rPr lang="fr-FR" sz="2600" b="1" dirty="0"/>
              <a:t>2/ </a:t>
            </a:r>
            <a:r>
              <a:rPr lang="fr-FR" sz="2600" dirty="0"/>
              <a:t>Fais deux exercices</a:t>
            </a:r>
            <a:endParaRPr lang="fr-FR" sz="2400" b="1" dirty="0"/>
          </a:p>
        </p:txBody>
      </p:sp>
      <p:cxnSp>
        <p:nvCxnSpPr>
          <p:cNvPr id="2" name="Connecteur droit 1">
            <a:extLst>
              <a:ext uri="{FF2B5EF4-FFF2-40B4-BE49-F238E27FC236}">
                <a16:creationId xmlns:a16="http://schemas.microsoft.com/office/drawing/2014/main" id="{A7698B9D-ABA9-2ADD-3002-2F5715F93F12}"/>
              </a:ext>
            </a:extLst>
          </p:cNvPr>
          <p:cNvCxnSpPr>
            <a:cxnSpLocks/>
          </p:cNvCxnSpPr>
          <p:nvPr/>
        </p:nvCxnSpPr>
        <p:spPr>
          <a:xfrm>
            <a:off x="6056085" y="1585103"/>
            <a:ext cx="1" cy="4898464"/>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ZoneTexte 3">
            <a:extLst>
              <a:ext uri="{FF2B5EF4-FFF2-40B4-BE49-F238E27FC236}">
                <a16:creationId xmlns:a16="http://schemas.microsoft.com/office/drawing/2014/main" id="{8B03A4DF-1086-25E3-AB27-B1EBAE29B6E3}"/>
              </a:ext>
            </a:extLst>
          </p:cNvPr>
          <p:cNvSpPr txBox="1"/>
          <p:nvPr/>
        </p:nvSpPr>
        <p:spPr>
          <a:xfrm>
            <a:off x="7643648" y="595656"/>
            <a:ext cx="2486671" cy="492443"/>
          </a:xfrm>
          <a:prstGeom prst="rect">
            <a:avLst/>
          </a:prstGeom>
          <a:noFill/>
        </p:spPr>
        <p:txBody>
          <a:bodyPr wrap="square" rtlCol="0">
            <a:spAutoFit/>
          </a:bodyPr>
          <a:lstStyle/>
          <a:p>
            <a:r>
              <a:rPr lang="fr-FR" sz="2600" dirty="0"/>
              <a:t>Relisons la leçon</a:t>
            </a:r>
            <a:endParaRPr lang="fr-FR" sz="2400" dirty="0"/>
          </a:p>
        </p:txBody>
      </p:sp>
      <p:pic>
        <p:nvPicPr>
          <p:cNvPr id="8" name="Image 7">
            <a:extLst>
              <a:ext uri="{FF2B5EF4-FFF2-40B4-BE49-F238E27FC236}">
                <a16:creationId xmlns:a16="http://schemas.microsoft.com/office/drawing/2014/main" id="{44F5BE0B-A057-6857-683C-6604F4C5BA2C}"/>
              </a:ext>
            </a:extLst>
          </p:cNvPr>
          <p:cNvPicPr>
            <a:picLocks noChangeAspect="1"/>
          </p:cNvPicPr>
          <p:nvPr/>
        </p:nvPicPr>
        <p:blipFill>
          <a:blip r:embed="rId4"/>
          <a:stretch>
            <a:fillRect/>
          </a:stretch>
        </p:blipFill>
        <p:spPr>
          <a:xfrm>
            <a:off x="6775911" y="1365945"/>
            <a:ext cx="3473629" cy="4845299"/>
          </a:xfrm>
          <a:prstGeom prst="rect">
            <a:avLst/>
          </a:prstGeom>
        </p:spPr>
      </p:pic>
    </p:spTree>
    <p:extLst>
      <p:ext uri="{BB962C8B-B14F-4D97-AF65-F5344CB8AC3E}">
        <p14:creationId xmlns:p14="http://schemas.microsoft.com/office/powerpoint/2010/main" val="6506766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3E4EC7-4458-7169-86D1-9C2A12AB5398}"/>
            </a:ext>
          </a:extLst>
        </p:cNvPr>
        <p:cNvGrpSpPr/>
        <p:nvPr/>
      </p:nvGrpSpPr>
      <p:grpSpPr>
        <a:xfrm>
          <a:off x="0" y="0"/>
          <a:ext cx="0" cy="0"/>
          <a:chOff x="0" y="0"/>
          <a:chExt cx="0" cy="0"/>
        </a:xfrm>
      </p:grpSpPr>
      <p:sp>
        <p:nvSpPr>
          <p:cNvPr id="6" name="Shape 105">
            <a:extLst>
              <a:ext uri="{FF2B5EF4-FFF2-40B4-BE49-F238E27FC236}">
                <a16:creationId xmlns:a16="http://schemas.microsoft.com/office/drawing/2014/main" id="{E79D07C2-8C08-5E7B-9083-5822F48A4D69}"/>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2" name="Connecteur droit 1">
            <a:extLst>
              <a:ext uri="{FF2B5EF4-FFF2-40B4-BE49-F238E27FC236}">
                <a16:creationId xmlns:a16="http://schemas.microsoft.com/office/drawing/2014/main" id="{EDF61163-46C9-4EC0-B267-B39E8B9B9304}"/>
              </a:ext>
            </a:extLst>
          </p:cNvPr>
          <p:cNvCxnSpPr>
            <a:cxnSpLocks/>
          </p:cNvCxnSpPr>
          <p:nvPr/>
        </p:nvCxnSpPr>
        <p:spPr>
          <a:xfrm>
            <a:off x="6056085" y="1585103"/>
            <a:ext cx="1" cy="4898464"/>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pic>
        <p:nvPicPr>
          <p:cNvPr id="3" name="Image 2">
            <a:extLst>
              <a:ext uri="{FF2B5EF4-FFF2-40B4-BE49-F238E27FC236}">
                <a16:creationId xmlns:a16="http://schemas.microsoft.com/office/drawing/2014/main" id="{ABEFCDB6-2C71-07DD-FAC6-2497909A9A03}"/>
              </a:ext>
            </a:extLst>
          </p:cNvPr>
          <p:cNvPicPr>
            <a:picLocks noChangeAspect="1"/>
          </p:cNvPicPr>
          <p:nvPr/>
        </p:nvPicPr>
        <p:blipFill>
          <a:blip r:embed="rId3"/>
          <a:stretch>
            <a:fillRect/>
          </a:stretch>
        </p:blipFill>
        <p:spPr>
          <a:xfrm>
            <a:off x="10696208" y="166382"/>
            <a:ext cx="1214120" cy="1690370"/>
          </a:xfrm>
          <a:prstGeom prst="rect">
            <a:avLst/>
          </a:prstGeom>
        </p:spPr>
      </p:pic>
      <p:sp>
        <p:nvSpPr>
          <p:cNvPr id="5" name="ZoneTexte 4">
            <a:extLst>
              <a:ext uri="{FF2B5EF4-FFF2-40B4-BE49-F238E27FC236}">
                <a16:creationId xmlns:a16="http://schemas.microsoft.com/office/drawing/2014/main" id="{2D7ADE93-ED0A-16FF-FA0A-827571C32B91}"/>
              </a:ext>
            </a:extLst>
          </p:cNvPr>
          <p:cNvSpPr txBox="1"/>
          <p:nvPr/>
        </p:nvSpPr>
        <p:spPr>
          <a:xfrm>
            <a:off x="6585410" y="2997665"/>
            <a:ext cx="5606590" cy="892552"/>
          </a:xfrm>
          <a:prstGeom prst="rect">
            <a:avLst/>
          </a:prstGeom>
          <a:noFill/>
        </p:spPr>
        <p:txBody>
          <a:bodyPr wrap="square" rtlCol="0">
            <a:spAutoFit/>
          </a:bodyPr>
          <a:lstStyle/>
          <a:p>
            <a:r>
              <a:rPr lang="fr-FR" sz="2600" b="1" dirty="0"/>
              <a:t>1/ </a:t>
            </a:r>
            <a:r>
              <a:rPr lang="fr-FR" sz="2600" dirty="0"/>
              <a:t>Prends le mini fichier </a:t>
            </a:r>
            <a:r>
              <a:rPr lang="fr-FR" sz="2600" dirty="0">
                <a:effectLst>
                  <a:outerShdw blurRad="38100" dist="38100" dir="2700000" algn="tl">
                    <a:srgbClr val="000000">
                      <a:alpha val="43137"/>
                    </a:srgbClr>
                  </a:outerShdw>
                </a:effectLst>
              </a:rPr>
              <a:t>Numerus 2</a:t>
            </a:r>
          </a:p>
          <a:p>
            <a:r>
              <a:rPr lang="fr-FR" sz="2600" b="1" dirty="0"/>
              <a:t>2/ </a:t>
            </a:r>
            <a:r>
              <a:rPr lang="fr-FR" sz="2600" dirty="0"/>
              <a:t>Fais l’exercice </a:t>
            </a:r>
            <a:r>
              <a:rPr lang="fr-FR" sz="2600" b="1" dirty="0"/>
              <a:t>7</a:t>
            </a:r>
            <a:r>
              <a:rPr lang="fr-FR" sz="2600" dirty="0"/>
              <a:t> puis l’exercice </a:t>
            </a:r>
            <a:r>
              <a:rPr lang="fr-FR" sz="2600" b="1" dirty="0"/>
              <a:t>8</a:t>
            </a:r>
            <a:endParaRPr lang="fr-FR" sz="2400" b="1" dirty="0"/>
          </a:p>
        </p:txBody>
      </p:sp>
      <p:pic>
        <p:nvPicPr>
          <p:cNvPr id="8" name="Image 7">
            <a:extLst>
              <a:ext uri="{FF2B5EF4-FFF2-40B4-BE49-F238E27FC236}">
                <a16:creationId xmlns:a16="http://schemas.microsoft.com/office/drawing/2014/main" id="{8E579E27-CF1B-B781-D6F3-9C70C954D092}"/>
              </a:ext>
            </a:extLst>
          </p:cNvPr>
          <p:cNvPicPr>
            <a:picLocks noChangeAspect="1"/>
          </p:cNvPicPr>
          <p:nvPr/>
        </p:nvPicPr>
        <p:blipFill>
          <a:blip r:embed="rId4"/>
          <a:stretch>
            <a:fillRect/>
          </a:stretch>
        </p:blipFill>
        <p:spPr>
          <a:xfrm>
            <a:off x="1204477" y="881696"/>
            <a:ext cx="3721291" cy="5397777"/>
          </a:xfrm>
          <a:prstGeom prst="rect">
            <a:avLst/>
          </a:prstGeom>
        </p:spPr>
      </p:pic>
    </p:spTree>
    <p:extLst>
      <p:ext uri="{BB962C8B-B14F-4D97-AF65-F5344CB8AC3E}">
        <p14:creationId xmlns:p14="http://schemas.microsoft.com/office/powerpoint/2010/main" val="37414808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ADBE10-C264-6AAA-9996-9A483FAB6E95}"/>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0D374756-F90F-CBF5-7B08-6D1CFD634CC1}"/>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069BD9D4-74E1-87F8-3F89-BBAE1D6DB676}"/>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7888416B-1F80-3313-AD7F-EA1B26ACBE53}"/>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sp>
        <p:nvSpPr>
          <p:cNvPr id="3" name="ZoneTexte 2">
            <a:extLst>
              <a:ext uri="{FF2B5EF4-FFF2-40B4-BE49-F238E27FC236}">
                <a16:creationId xmlns:a16="http://schemas.microsoft.com/office/drawing/2014/main" id="{41F24ED0-70A1-9815-3843-C27FB4FA6ACA}"/>
              </a:ext>
            </a:extLst>
          </p:cNvPr>
          <p:cNvSpPr txBox="1"/>
          <p:nvPr/>
        </p:nvSpPr>
        <p:spPr>
          <a:xfrm>
            <a:off x="4764169" y="781210"/>
            <a:ext cx="2663659" cy="584775"/>
          </a:xfrm>
          <a:prstGeom prst="rect">
            <a:avLst/>
          </a:prstGeom>
          <a:noFill/>
        </p:spPr>
        <p:txBody>
          <a:bodyPr wrap="square" rtlCol="0">
            <a:spAutoFit/>
          </a:bodyPr>
          <a:lstStyle/>
          <a:p>
            <a:r>
              <a:rPr lang="fr-FR" sz="3200" dirty="0"/>
              <a:t>Ecris la somme</a:t>
            </a:r>
            <a:endParaRPr lang="fr-FR" sz="3200" dirty="0">
              <a:solidFill>
                <a:srgbClr val="0070C0"/>
              </a:solidFill>
            </a:endParaRPr>
          </a:p>
        </p:txBody>
      </p:sp>
      <p:cxnSp>
        <p:nvCxnSpPr>
          <p:cNvPr id="2" name="Connecteur droit 1">
            <a:extLst>
              <a:ext uri="{FF2B5EF4-FFF2-40B4-BE49-F238E27FC236}">
                <a16:creationId xmlns:a16="http://schemas.microsoft.com/office/drawing/2014/main" id="{71070740-65F8-0E89-B45B-1128F8FA6F98}"/>
              </a:ext>
            </a:extLst>
          </p:cNvPr>
          <p:cNvCxnSpPr>
            <a:cxnSpLocks/>
          </p:cNvCxnSpPr>
          <p:nvPr/>
        </p:nvCxnSpPr>
        <p:spPr>
          <a:xfrm>
            <a:off x="6096000" y="1265179"/>
            <a:ext cx="0" cy="5163901"/>
          </a:xfrm>
          <a:prstGeom prst="line">
            <a:avLst/>
          </a:prstGeom>
          <a:ln w="57150"/>
        </p:spPr>
        <p:style>
          <a:lnRef idx="1">
            <a:schemeClr val="dk1"/>
          </a:lnRef>
          <a:fillRef idx="0">
            <a:schemeClr val="dk1"/>
          </a:fillRef>
          <a:effectRef idx="0">
            <a:schemeClr val="dk1"/>
          </a:effectRef>
          <a:fontRef idx="minor">
            <a:schemeClr val="tx1"/>
          </a:fontRef>
        </p:style>
      </p:cxnSp>
      <p:pic>
        <p:nvPicPr>
          <p:cNvPr id="6" name="Image 5">
            <a:extLst>
              <a:ext uri="{FF2B5EF4-FFF2-40B4-BE49-F238E27FC236}">
                <a16:creationId xmlns:a16="http://schemas.microsoft.com/office/drawing/2014/main" id="{ADFFB498-6320-E032-9A59-431F7F479C01}"/>
              </a:ext>
            </a:extLst>
          </p:cNvPr>
          <p:cNvPicPr>
            <a:picLocks noChangeAspect="1"/>
          </p:cNvPicPr>
          <p:nvPr/>
        </p:nvPicPr>
        <p:blipFill>
          <a:blip r:embed="rId3"/>
          <a:srcRect t="13596" b="13650"/>
          <a:stretch>
            <a:fillRect/>
          </a:stretch>
        </p:blipFill>
        <p:spPr>
          <a:xfrm>
            <a:off x="5576601" y="126268"/>
            <a:ext cx="1038797" cy="755747"/>
          </a:xfrm>
          <a:prstGeom prst="rect">
            <a:avLst/>
          </a:prstGeom>
        </p:spPr>
      </p:pic>
      <p:pic>
        <p:nvPicPr>
          <p:cNvPr id="15" name="Image 14">
            <a:extLst>
              <a:ext uri="{FF2B5EF4-FFF2-40B4-BE49-F238E27FC236}">
                <a16:creationId xmlns:a16="http://schemas.microsoft.com/office/drawing/2014/main" id="{E8CBC8B0-9213-49AD-DC76-4505935AD465}"/>
              </a:ext>
            </a:extLst>
          </p:cNvPr>
          <p:cNvPicPr>
            <a:picLocks noChangeAspect="1"/>
          </p:cNvPicPr>
          <p:nvPr/>
        </p:nvPicPr>
        <p:blipFill>
          <a:blip r:embed="rId4"/>
          <a:stretch>
            <a:fillRect/>
          </a:stretch>
        </p:blipFill>
        <p:spPr>
          <a:xfrm>
            <a:off x="659300" y="1910649"/>
            <a:ext cx="4657916" cy="4048362"/>
          </a:xfrm>
          <a:prstGeom prst="rect">
            <a:avLst/>
          </a:prstGeom>
        </p:spPr>
      </p:pic>
      <p:pic>
        <p:nvPicPr>
          <p:cNvPr id="17" name="Image 16">
            <a:extLst>
              <a:ext uri="{FF2B5EF4-FFF2-40B4-BE49-F238E27FC236}">
                <a16:creationId xmlns:a16="http://schemas.microsoft.com/office/drawing/2014/main" id="{59963B3A-800F-C671-256D-520B9CC645EB}"/>
              </a:ext>
            </a:extLst>
          </p:cNvPr>
          <p:cNvPicPr>
            <a:picLocks noChangeAspect="1"/>
          </p:cNvPicPr>
          <p:nvPr/>
        </p:nvPicPr>
        <p:blipFill>
          <a:blip r:embed="rId5"/>
          <a:stretch>
            <a:fillRect/>
          </a:stretch>
        </p:blipFill>
        <p:spPr>
          <a:xfrm>
            <a:off x="6649046" y="2020927"/>
            <a:ext cx="4148725" cy="3773698"/>
          </a:xfrm>
          <a:prstGeom prst="rect">
            <a:avLst/>
          </a:prstGeom>
        </p:spPr>
      </p:pic>
    </p:spTree>
    <p:extLst>
      <p:ext uri="{BB962C8B-B14F-4D97-AF65-F5344CB8AC3E}">
        <p14:creationId xmlns:p14="http://schemas.microsoft.com/office/powerpoint/2010/main" val="3626573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0F951B-2C08-9AD8-C536-DEC998502743}"/>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A7E4DB32-B848-19C7-3853-8FB2E2D9C1CF}"/>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8DFCD428-2A3A-5495-DDF5-A58DBC523506}"/>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420A0AB7-D0F4-47BF-75FE-ACADC1FE06E7}"/>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sp>
        <p:nvSpPr>
          <p:cNvPr id="3" name="ZoneTexte 2">
            <a:extLst>
              <a:ext uri="{FF2B5EF4-FFF2-40B4-BE49-F238E27FC236}">
                <a16:creationId xmlns:a16="http://schemas.microsoft.com/office/drawing/2014/main" id="{BA867E71-CCE6-1A39-EC12-6A1D721F20D4}"/>
              </a:ext>
            </a:extLst>
          </p:cNvPr>
          <p:cNvSpPr txBox="1"/>
          <p:nvPr/>
        </p:nvSpPr>
        <p:spPr>
          <a:xfrm>
            <a:off x="4764169" y="781210"/>
            <a:ext cx="2663659" cy="584775"/>
          </a:xfrm>
          <a:prstGeom prst="rect">
            <a:avLst/>
          </a:prstGeom>
          <a:noFill/>
        </p:spPr>
        <p:txBody>
          <a:bodyPr wrap="square" rtlCol="0">
            <a:spAutoFit/>
          </a:bodyPr>
          <a:lstStyle/>
          <a:p>
            <a:r>
              <a:rPr lang="fr-FR" sz="3200" dirty="0"/>
              <a:t>Ecris la somme</a:t>
            </a:r>
            <a:endParaRPr lang="fr-FR" sz="3200" dirty="0">
              <a:solidFill>
                <a:srgbClr val="0070C0"/>
              </a:solidFill>
            </a:endParaRPr>
          </a:p>
        </p:txBody>
      </p:sp>
      <p:cxnSp>
        <p:nvCxnSpPr>
          <p:cNvPr id="2" name="Connecteur droit 1">
            <a:extLst>
              <a:ext uri="{FF2B5EF4-FFF2-40B4-BE49-F238E27FC236}">
                <a16:creationId xmlns:a16="http://schemas.microsoft.com/office/drawing/2014/main" id="{A35B464C-133E-8DD3-D29B-2F9989A11C62}"/>
              </a:ext>
            </a:extLst>
          </p:cNvPr>
          <p:cNvCxnSpPr>
            <a:cxnSpLocks/>
          </p:cNvCxnSpPr>
          <p:nvPr/>
        </p:nvCxnSpPr>
        <p:spPr>
          <a:xfrm>
            <a:off x="6096000" y="1265179"/>
            <a:ext cx="0" cy="5163901"/>
          </a:xfrm>
          <a:prstGeom prst="line">
            <a:avLst/>
          </a:prstGeom>
          <a:ln w="57150"/>
        </p:spPr>
        <p:style>
          <a:lnRef idx="1">
            <a:schemeClr val="dk1"/>
          </a:lnRef>
          <a:fillRef idx="0">
            <a:schemeClr val="dk1"/>
          </a:fillRef>
          <a:effectRef idx="0">
            <a:schemeClr val="dk1"/>
          </a:effectRef>
          <a:fontRef idx="minor">
            <a:schemeClr val="tx1"/>
          </a:fontRef>
        </p:style>
      </p:cxnSp>
      <p:pic>
        <p:nvPicPr>
          <p:cNvPr id="6" name="Image 5">
            <a:extLst>
              <a:ext uri="{FF2B5EF4-FFF2-40B4-BE49-F238E27FC236}">
                <a16:creationId xmlns:a16="http://schemas.microsoft.com/office/drawing/2014/main" id="{81D31885-A2B3-943A-F75C-E9C558A6D898}"/>
              </a:ext>
            </a:extLst>
          </p:cNvPr>
          <p:cNvPicPr>
            <a:picLocks noChangeAspect="1"/>
          </p:cNvPicPr>
          <p:nvPr/>
        </p:nvPicPr>
        <p:blipFill>
          <a:blip r:embed="rId3"/>
          <a:srcRect t="13596" b="13650"/>
          <a:stretch>
            <a:fillRect/>
          </a:stretch>
        </p:blipFill>
        <p:spPr>
          <a:xfrm>
            <a:off x="5576601" y="126268"/>
            <a:ext cx="1038797" cy="755747"/>
          </a:xfrm>
          <a:prstGeom prst="rect">
            <a:avLst/>
          </a:prstGeom>
        </p:spPr>
      </p:pic>
      <p:pic>
        <p:nvPicPr>
          <p:cNvPr id="15" name="Image 14">
            <a:extLst>
              <a:ext uri="{FF2B5EF4-FFF2-40B4-BE49-F238E27FC236}">
                <a16:creationId xmlns:a16="http://schemas.microsoft.com/office/drawing/2014/main" id="{3D5AB6DE-B5AD-268F-4C17-3EB318DD2241}"/>
              </a:ext>
            </a:extLst>
          </p:cNvPr>
          <p:cNvPicPr>
            <a:picLocks noChangeAspect="1"/>
          </p:cNvPicPr>
          <p:nvPr/>
        </p:nvPicPr>
        <p:blipFill>
          <a:blip r:embed="rId4"/>
          <a:stretch>
            <a:fillRect/>
          </a:stretch>
        </p:blipFill>
        <p:spPr>
          <a:xfrm>
            <a:off x="659300" y="1910649"/>
            <a:ext cx="4657916" cy="4048362"/>
          </a:xfrm>
          <a:prstGeom prst="rect">
            <a:avLst/>
          </a:prstGeom>
        </p:spPr>
      </p:pic>
      <p:pic>
        <p:nvPicPr>
          <p:cNvPr id="8" name="Image 7">
            <a:extLst>
              <a:ext uri="{FF2B5EF4-FFF2-40B4-BE49-F238E27FC236}">
                <a16:creationId xmlns:a16="http://schemas.microsoft.com/office/drawing/2014/main" id="{AD998AE6-05FD-32FA-CC19-D9BEE2EF4113}"/>
              </a:ext>
            </a:extLst>
          </p:cNvPr>
          <p:cNvPicPr>
            <a:picLocks noChangeAspect="1"/>
          </p:cNvPicPr>
          <p:nvPr/>
        </p:nvPicPr>
        <p:blipFill>
          <a:blip r:embed="rId5"/>
          <a:stretch>
            <a:fillRect/>
          </a:stretch>
        </p:blipFill>
        <p:spPr>
          <a:xfrm>
            <a:off x="7087928" y="1853884"/>
            <a:ext cx="3925968" cy="3854151"/>
          </a:xfrm>
          <a:prstGeom prst="rect">
            <a:avLst/>
          </a:prstGeom>
        </p:spPr>
      </p:pic>
    </p:spTree>
    <p:extLst>
      <p:ext uri="{BB962C8B-B14F-4D97-AF65-F5344CB8AC3E}">
        <p14:creationId xmlns:p14="http://schemas.microsoft.com/office/powerpoint/2010/main" val="8678164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160B21-AA85-223F-BDDE-42233788673E}"/>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E7AA6A30-2D69-5636-D2C9-F1DE59FC16E7}"/>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B2C6DB31-F17F-3717-E4E3-6F1C9DD49D16}"/>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8CCEA7E7-7AC7-3EAC-8EDB-4D84D9832923}"/>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sp>
        <p:nvSpPr>
          <p:cNvPr id="3" name="ZoneTexte 2">
            <a:extLst>
              <a:ext uri="{FF2B5EF4-FFF2-40B4-BE49-F238E27FC236}">
                <a16:creationId xmlns:a16="http://schemas.microsoft.com/office/drawing/2014/main" id="{C0F5B03B-BC30-BB5A-128F-8192C946AAA4}"/>
              </a:ext>
            </a:extLst>
          </p:cNvPr>
          <p:cNvSpPr txBox="1"/>
          <p:nvPr/>
        </p:nvSpPr>
        <p:spPr>
          <a:xfrm>
            <a:off x="4764169" y="781210"/>
            <a:ext cx="2663659" cy="584775"/>
          </a:xfrm>
          <a:prstGeom prst="rect">
            <a:avLst/>
          </a:prstGeom>
          <a:noFill/>
        </p:spPr>
        <p:txBody>
          <a:bodyPr wrap="square" rtlCol="0">
            <a:spAutoFit/>
          </a:bodyPr>
          <a:lstStyle/>
          <a:p>
            <a:r>
              <a:rPr lang="fr-FR" sz="3200" dirty="0"/>
              <a:t>Ecris la somme</a:t>
            </a:r>
            <a:endParaRPr lang="fr-FR" sz="3200" dirty="0">
              <a:solidFill>
                <a:srgbClr val="0070C0"/>
              </a:solidFill>
            </a:endParaRPr>
          </a:p>
        </p:txBody>
      </p:sp>
      <p:cxnSp>
        <p:nvCxnSpPr>
          <p:cNvPr id="2" name="Connecteur droit 1">
            <a:extLst>
              <a:ext uri="{FF2B5EF4-FFF2-40B4-BE49-F238E27FC236}">
                <a16:creationId xmlns:a16="http://schemas.microsoft.com/office/drawing/2014/main" id="{B79E5A2D-DFC2-083A-BA77-553D5AEFA8D2}"/>
              </a:ext>
            </a:extLst>
          </p:cNvPr>
          <p:cNvCxnSpPr>
            <a:cxnSpLocks/>
          </p:cNvCxnSpPr>
          <p:nvPr/>
        </p:nvCxnSpPr>
        <p:spPr>
          <a:xfrm>
            <a:off x="6096000" y="1265179"/>
            <a:ext cx="0" cy="5163901"/>
          </a:xfrm>
          <a:prstGeom prst="line">
            <a:avLst/>
          </a:prstGeom>
          <a:ln w="57150"/>
        </p:spPr>
        <p:style>
          <a:lnRef idx="1">
            <a:schemeClr val="dk1"/>
          </a:lnRef>
          <a:fillRef idx="0">
            <a:schemeClr val="dk1"/>
          </a:fillRef>
          <a:effectRef idx="0">
            <a:schemeClr val="dk1"/>
          </a:effectRef>
          <a:fontRef idx="minor">
            <a:schemeClr val="tx1"/>
          </a:fontRef>
        </p:style>
      </p:cxnSp>
      <p:pic>
        <p:nvPicPr>
          <p:cNvPr id="6" name="Image 5">
            <a:extLst>
              <a:ext uri="{FF2B5EF4-FFF2-40B4-BE49-F238E27FC236}">
                <a16:creationId xmlns:a16="http://schemas.microsoft.com/office/drawing/2014/main" id="{226F9AF1-A6B0-669F-A6CC-8E11D6F38957}"/>
              </a:ext>
            </a:extLst>
          </p:cNvPr>
          <p:cNvPicPr>
            <a:picLocks noChangeAspect="1"/>
          </p:cNvPicPr>
          <p:nvPr/>
        </p:nvPicPr>
        <p:blipFill>
          <a:blip r:embed="rId3"/>
          <a:srcRect t="13596" b="13650"/>
          <a:stretch>
            <a:fillRect/>
          </a:stretch>
        </p:blipFill>
        <p:spPr>
          <a:xfrm>
            <a:off x="5576601" y="126268"/>
            <a:ext cx="1038797" cy="755747"/>
          </a:xfrm>
          <a:prstGeom prst="rect">
            <a:avLst/>
          </a:prstGeom>
        </p:spPr>
      </p:pic>
      <p:pic>
        <p:nvPicPr>
          <p:cNvPr id="5" name="Image 4">
            <a:extLst>
              <a:ext uri="{FF2B5EF4-FFF2-40B4-BE49-F238E27FC236}">
                <a16:creationId xmlns:a16="http://schemas.microsoft.com/office/drawing/2014/main" id="{8B3823DD-47B3-D64E-7913-513FCD7E402D}"/>
              </a:ext>
            </a:extLst>
          </p:cNvPr>
          <p:cNvPicPr>
            <a:picLocks noChangeAspect="1"/>
          </p:cNvPicPr>
          <p:nvPr/>
        </p:nvPicPr>
        <p:blipFill>
          <a:blip r:embed="rId4"/>
          <a:stretch>
            <a:fillRect/>
          </a:stretch>
        </p:blipFill>
        <p:spPr>
          <a:xfrm>
            <a:off x="815477" y="1853884"/>
            <a:ext cx="4437186" cy="4146223"/>
          </a:xfrm>
          <a:prstGeom prst="rect">
            <a:avLst/>
          </a:prstGeom>
        </p:spPr>
      </p:pic>
      <p:pic>
        <p:nvPicPr>
          <p:cNvPr id="9" name="Image 8">
            <a:extLst>
              <a:ext uri="{FF2B5EF4-FFF2-40B4-BE49-F238E27FC236}">
                <a16:creationId xmlns:a16="http://schemas.microsoft.com/office/drawing/2014/main" id="{4413F729-8DFF-1E0B-AD25-FD85D1985E87}"/>
              </a:ext>
            </a:extLst>
          </p:cNvPr>
          <p:cNvPicPr>
            <a:picLocks noChangeAspect="1"/>
          </p:cNvPicPr>
          <p:nvPr/>
        </p:nvPicPr>
        <p:blipFill>
          <a:blip r:embed="rId5"/>
          <a:stretch>
            <a:fillRect/>
          </a:stretch>
        </p:blipFill>
        <p:spPr>
          <a:xfrm>
            <a:off x="6615398" y="1611415"/>
            <a:ext cx="4193014" cy="4288309"/>
          </a:xfrm>
          <a:prstGeom prst="rect">
            <a:avLst/>
          </a:prstGeom>
        </p:spPr>
      </p:pic>
    </p:spTree>
    <p:extLst>
      <p:ext uri="{BB962C8B-B14F-4D97-AF65-F5344CB8AC3E}">
        <p14:creationId xmlns:p14="http://schemas.microsoft.com/office/powerpoint/2010/main" val="18364652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1BE2A9-CA88-22C3-211D-D0C551DA0B16}"/>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58562988-F09C-E176-8127-A15E6E3110ED}"/>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FE8D13AC-211C-8E6B-8D9C-5EC2616371DC}"/>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087631B1-90EA-8047-CC3B-53B840FB9E73}"/>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sp>
        <p:nvSpPr>
          <p:cNvPr id="3" name="ZoneTexte 2">
            <a:extLst>
              <a:ext uri="{FF2B5EF4-FFF2-40B4-BE49-F238E27FC236}">
                <a16:creationId xmlns:a16="http://schemas.microsoft.com/office/drawing/2014/main" id="{D080B3D4-E41B-C05F-D0D7-99F7077EB5F7}"/>
              </a:ext>
            </a:extLst>
          </p:cNvPr>
          <p:cNvSpPr txBox="1"/>
          <p:nvPr/>
        </p:nvSpPr>
        <p:spPr>
          <a:xfrm>
            <a:off x="4764169" y="781210"/>
            <a:ext cx="2663659" cy="584775"/>
          </a:xfrm>
          <a:prstGeom prst="rect">
            <a:avLst/>
          </a:prstGeom>
          <a:noFill/>
        </p:spPr>
        <p:txBody>
          <a:bodyPr wrap="square" rtlCol="0">
            <a:spAutoFit/>
          </a:bodyPr>
          <a:lstStyle/>
          <a:p>
            <a:r>
              <a:rPr lang="fr-FR" sz="3200" dirty="0"/>
              <a:t>Ecris la somme</a:t>
            </a:r>
            <a:endParaRPr lang="fr-FR" sz="3200" dirty="0">
              <a:solidFill>
                <a:srgbClr val="0070C0"/>
              </a:solidFill>
            </a:endParaRPr>
          </a:p>
        </p:txBody>
      </p:sp>
      <p:cxnSp>
        <p:nvCxnSpPr>
          <p:cNvPr id="2" name="Connecteur droit 1">
            <a:extLst>
              <a:ext uri="{FF2B5EF4-FFF2-40B4-BE49-F238E27FC236}">
                <a16:creationId xmlns:a16="http://schemas.microsoft.com/office/drawing/2014/main" id="{B10428AA-0DB0-2FBB-9A74-C4406E399262}"/>
              </a:ext>
            </a:extLst>
          </p:cNvPr>
          <p:cNvCxnSpPr>
            <a:cxnSpLocks/>
          </p:cNvCxnSpPr>
          <p:nvPr/>
        </p:nvCxnSpPr>
        <p:spPr>
          <a:xfrm>
            <a:off x="6096000" y="1265179"/>
            <a:ext cx="0" cy="5163901"/>
          </a:xfrm>
          <a:prstGeom prst="line">
            <a:avLst/>
          </a:prstGeom>
          <a:ln w="57150"/>
        </p:spPr>
        <p:style>
          <a:lnRef idx="1">
            <a:schemeClr val="dk1"/>
          </a:lnRef>
          <a:fillRef idx="0">
            <a:schemeClr val="dk1"/>
          </a:fillRef>
          <a:effectRef idx="0">
            <a:schemeClr val="dk1"/>
          </a:effectRef>
          <a:fontRef idx="minor">
            <a:schemeClr val="tx1"/>
          </a:fontRef>
        </p:style>
      </p:cxnSp>
      <p:pic>
        <p:nvPicPr>
          <p:cNvPr id="6" name="Image 5">
            <a:extLst>
              <a:ext uri="{FF2B5EF4-FFF2-40B4-BE49-F238E27FC236}">
                <a16:creationId xmlns:a16="http://schemas.microsoft.com/office/drawing/2014/main" id="{7DAA3AFB-12E0-D374-DD70-A4813015C9E5}"/>
              </a:ext>
            </a:extLst>
          </p:cNvPr>
          <p:cNvPicPr>
            <a:picLocks noChangeAspect="1"/>
          </p:cNvPicPr>
          <p:nvPr/>
        </p:nvPicPr>
        <p:blipFill>
          <a:blip r:embed="rId3"/>
          <a:srcRect t="13596" b="13650"/>
          <a:stretch>
            <a:fillRect/>
          </a:stretch>
        </p:blipFill>
        <p:spPr>
          <a:xfrm>
            <a:off x="5576601" y="126268"/>
            <a:ext cx="1038797" cy="755747"/>
          </a:xfrm>
          <a:prstGeom prst="rect">
            <a:avLst/>
          </a:prstGeom>
        </p:spPr>
      </p:pic>
      <p:pic>
        <p:nvPicPr>
          <p:cNvPr id="5" name="Image 4">
            <a:extLst>
              <a:ext uri="{FF2B5EF4-FFF2-40B4-BE49-F238E27FC236}">
                <a16:creationId xmlns:a16="http://schemas.microsoft.com/office/drawing/2014/main" id="{5D7857E1-C217-34F6-4537-8071066F81F3}"/>
              </a:ext>
            </a:extLst>
          </p:cNvPr>
          <p:cNvPicPr>
            <a:picLocks noChangeAspect="1"/>
          </p:cNvPicPr>
          <p:nvPr/>
        </p:nvPicPr>
        <p:blipFill>
          <a:blip r:embed="rId4"/>
          <a:stretch>
            <a:fillRect/>
          </a:stretch>
        </p:blipFill>
        <p:spPr>
          <a:xfrm>
            <a:off x="815477" y="1853884"/>
            <a:ext cx="4437186" cy="4146223"/>
          </a:xfrm>
          <a:prstGeom prst="rect">
            <a:avLst/>
          </a:prstGeom>
        </p:spPr>
      </p:pic>
      <p:pic>
        <p:nvPicPr>
          <p:cNvPr id="4" name="Image 3">
            <a:extLst>
              <a:ext uri="{FF2B5EF4-FFF2-40B4-BE49-F238E27FC236}">
                <a16:creationId xmlns:a16="http://schemas.microsoft.com/office/drawing/2014/main" id="{AD979499-A6BC-E007-5E30-FEF2336DA433}"/>
              </a:ext>
            </a:extLst>
          </p:cNvPr>
          <p:cNvPicPr>
            <a:picLocks noChangeAspect="1"/>
          </p:cNvPicPr>
          <p:nvPr/>
        </p:nvPicPr>
        <p:blipFill>
          <a:blip r:embed="rId5"/>
          <a:stretch>
            <a:fillRect/>
          </a:stretch>
        </p:blipFill>
        <p:spPr>
          <a:xfrm>
            <a:off x="6850277" y="1726120"/>
            <a:ext cx="4060875" cy="4251825"/>
          </a:xfrm>
          <a:prstGeom prst="rect">
            <a:avLst/>
          </a:prstGeom>
        </p:spPr>
      </p:pic>
    </p:spTree>
    <p:extLst>
      <p:ext uri="{BB962C8B-B14F-4D97-AF65-F5344CB8AC3E}">
        <p14:creationId xmlns:p14="http://schemas.microsoft.com/office/powerpoint/2010/main" val="23925220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F48A8D-50A5-BE3A-4FE4-E068F85AFC45}"/>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ACE9EDD2-5B0A-2C36-FD31-C51DADCCC141}"/>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1DAC9156-CECC-A261-F36E-5ED366AFD705}"/>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72D9C06C-B908-059A-2558-485ECC901BF4}"/>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sp>
        <p:nvSpPr>
          <p:cNvPr id="3" name="ZoneTexte 2">
            <a:extLst>
              <a:ext uri="{FF2B5EF4-FFF2-40B4-BE49-F238E27FC236}">
                <a16:creationId xmlns:a16="http://schemas.microsoft.com/office/drawing/2014/main" id="{08AB6ED6-521E-1C7F-C368-E237DAE53888}"/>
              </a:ext>
            </a:extLst>
          </p:cNvPr>
          <p:cNvSpPr txBox="1"/>
          <p:nvPr/>
        </p:nvSpPr>
        <p:spPr>
          <a:xfrm>
            <a:off x="2496696" y="878440"/>
            <a:ext cx="2663659" cy="584775"/>
          </a:xfrm>
          <a:prstGeom prst="rect">
            <a:avLst/>
          </a:prstGeom>
          <a:noFill/>
        </p:spPr>
        <p:txBody>
          <a:bodyPr wrap="square" rtlCol="0">
            <a:spAutoFit/>
          </a:bodyPr>
          <a:lstStyle/>
          <a:p>
            <a:r>
              <a:rPr lang="fr-FR" sz="3200" dirty="0"/>
              <a:t>Ecris la somme</a:t>
            </a:r>
            <a:endParaRPr lang="fr-FR" sz="3200" dirty="0">
              <a:solidFill>
                <a:srgbClr val="0070C0"/>
              </a:solidFill>
            </a:endParaRPr>
          </a:p>
        </p:txBody>
      </p:sp>
      <p:cxnSp>
        <p:nvCxnSpPr>
          <p:cNvPr id="2" name="Connecteur droit 1">
            <a:extLst>
              <a:ext uri="{FF2B5EF4-FFF2-40B4-BE49-F238E27FC236}">
                <a16:creationId xmlns:a16="http://schemas.microsoft.com/office/drawing/2014/main" id="{3196F8D5-AF1B-A57E-8224-8299AE78576F}"/>
              </a:ext>
            </a:extLst>
          </p:cNvPr>
          <p:cNvCxnSpPr>
            <a:cxnSpLocks/>
          </p:cNvCxnSpPr>
          <p:nvPr/>
        </p:nvCxnSpPr>
        <p:spPr>
          <a:xfrm>
            <a:off x="6096000" y="1265179"/>
            <a:ext cx="0" cy="5163901"/>
          </a:xfrm>
          <a:prstGeom prst="line">
            <a:avLst/>
          </a:prstGeom>
          <a:ln w="57150"/>
        </p:spPr>
        <p:style>
          <a:lnRef idx="1">
            <a:schemeClr val="dk1"/>
          </a:lnRef>
          <a:fillRef idx="0">
            <a:schemeClr val="dk1"/>
          </a:fillRef>
          <a:effectRef idx="0">
            <a:schemeClr val="dk1"/>
          </a:effectRef>
          <a:fontRef idx="minor">
            <a:schemeClr val="tx1"/>
          </a:fontRef>
        </p:style>
      </p:cxnSp>
      <p:pic>
        <p:nvPicPr>
          <p:cNvPr id="6" name="Image 5">
            <a:extLst>
              <a:ext uri="{FF2B5EF4-FFF2-40B4-BE49-F238E27FC236}">
                <a16:creationId xmlns:a16="http://schemas.microsoft.com/office/drawing/2014/main" id="{E5FC6A8A-6BEC-D6B1-8839-5E496AECB698}"/>
              </a:ext>
            </a:extLst>
          </p:cNvPr>
          <p:cNvPicPr>
            <a:picLocks noChangeAspect="1"/>
          </p:cNvPicPr>
          <p:nvPr/>
        </p:nvPicPr>
        <p:blipFill>
          <a:blip r:embed="rId3"/>
          <a:srcRect t="13596" b="13650"/>
          <a:stretch>
            <a:fillRect/>
          </a:stretch>
        </p:blipFill>
        <p:spPr>
          <a:xfrm>
            <a:off x="1384744" y="122693"/>
            <a:ext cx="1038797" cy="755747"/>
          </a:xfrm>
          <a:prstGeom prst="rect">
            <a:avLst/>
          </a:prstGeom>
        </p:spPr>
      </p:pic>
      <p:pic>
        <p:nvPicPr>
          <p:cNvPr id="5" name="Image 4">
            <a:extLst>
              <a:ext uri="{FF2B5EF4-FFF2-40B4-BE49-F238E27FC236}">
                <a16:creationId xmlns:a16="http://schemas.microsoft.com/office/drawing/2014/main" id="{A10DC7FF-47B5-7108-B712-3A02029EB998}"/>
              </a:ext>
            </a:extLst>
          </p:cNvPr>
          <p:cNvPicPr>
            <a:picLocks noChangeAspect="1"/>
          </p:cNvPicPr>
          <p:nvPr/>
        </p:nvPicPr>
        <p:blipFill>
          <a:blip r:embed="rId4"/>
          <a:stretch>
            <a:fillRect/>
          </a:stretch>
        </p:blipFill>
        <p:spPr>
          <a:xfrm>
            <a:off x="734439" y="1530353"/>
            <a:ext cx="4459800" cy="4449207"/>
          </a:xfrm>
          <a:prstGeom prst="rect">
            <a:avLst/>
          </a:prstGeom>
        </p:spPr>
      </p:pic>
      <p:pic>
        <p:nvPicPr>
          <p:cNvPr id="9" name="Image 8">
            <a:extLst>
              <a:ext uri="{FF2B5EF4-FFF2-40B4-BE49-F238E27FC236}">
                <a16:creationId xmlns:a16="http://schemas.microsoft.com/office/drawing/2014/main" id="{ACE6711A-D7F5-0612-71EF-67DE41594654}"/>
              </a:ext>
            </a:extLst>
          </p:cNvPr>
          <p:cNvPicPr>
            <a:picLocks noChangeAspect="1"/>
          </p:cNvPicPr>
          <p:nvPr/>
        </p:nvPicPr>
        <p:blipFill>
          <a:blip r:embed="rId5"/>
          <a:stretch>
            <a:fillRect/>
          </a:stretch>
        </p:blipFill>
        <p:spPr>
          <a:xfrm>
            <a:off x="10560829" y="196524"/>
            <a:ext cx="1352120" cy="1889930"/>
          </a:xfrm>
          <a:prstGeom prst="rect">
            <a:avLst/>
          </a:prstGeom>
        </p:spPr>
      </p:pic>
      <p:sp>
        <p:nvSpPr>
          <p:cNvPr id="12" name="ZoneTexte 11">
            <a:extLst>
              <a:ext uri="{FF2B5EF4-FFF2-40B4-BE49-F238E27FC236}">
                <a16:creationId xmlns:a16="http://schemas.microsoft.com/office/drawing/2014/main" id="{7E452234-3ECF-DA3E-1F16-98E230C89CF8}"/>
              </a:ext>
            </a:extLst>
          </p:cNvPr>
          <p:cNvSpPr txBox="1"/>
          <p:nvPr/>
        </p:nvSpPr>
        <p:spPr>
          <a:xfrm>
            <a:off x="6318609" y="2797274"/>
            <a:ext cx="5606590" cy="1292662"/>
          </a:xfrm>
          <a:prstGeom prst="rect">
            <a:avLst/>
          </a:prstGeom>
          <a:noFill/>
        </p:spPr>
        <p:txBody>
          <a:bodyPr wrap="square" rtlCol="0">
            <a:spAutoFit/>
          </a:bodyPr>
          <a:lstStyle/>
          <a:p>
            <a:r>
              <a:rPr lang="fr-FR" sz="2600" b="1" dirty="0"/>
              <a:t>1/ </a:t>
            </a:r>
            <a:r>
              <a:rPr lang="fr-FR" sz="2600" dirty="0"/>
              <a:t>Prends le mini fichier </a:t>
            </a:r>
            <a:r>
              <a:rPr lang="fr-FR" sz="2600" dirty="0">
                <a:effectLst>
                  <a:outerShdw blurRad="38100" dist="38100" dir="2700000" algn="tl">
                    <a:srgbClr val="000000">
                      <a:alpha val="43137"/>
                    </a:srgbClr>
                  </a:outerShdw>
                </a:effectLst>
              </a:rPr>
              <a:t>Les p’tits marchands</a:t>
            </a:r>
          </a:p>
          <a:p>
            <a:r>
              <a:rPr lang="fr-FR" sz="2600" b="1" dirty="0"/>
              <a:t>2/ </a:t>
            </a:r>
            <a:r>
              <a:rPr lang="fr-FR" sz="2600" dirty="0"/>
              <a:t>Fais l’exercice </a:t>
            </a:r>
            <a:r>
              <a:rPr lang="fr-FR" sz="2600" b="1" dirty="0"/>
              <a:t>3</a:t>
            </a:r>
            <a:endParaRPr lang="fr-FR" sz="2400" dirty="0"/>
          </a:p>
        </p:txBody>
      </p:sp>
    </p:spTree>
    <p:extLst>
      <p:ext uri="{BB962C8B-B14F-4D97-AF65-F5344CB8AC3E}">
        <p14:creationId xmlns:p14="http://schemas.microsoft.com/office/powerpoint/2010/main" val="42684060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071BE8-0F38-F069-2689-96AD5CF2E0AB}"/>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31EEA717-18C0-39C7-FD3E-F4772A95B630}"/>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4A2BD55A-B098-6A4C-4CB1-B5BF0DCE2E12}"/>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2B03813F-AC26-7A39-44BA-FD10327717DB}"/>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sp>
        <p:nvSpPr>
          <p:cNvPr id="3" name="ZoneTexte 2">
            <a:extLst>
              <a:ext uri="{FF2B5EF4-FFF2-40B4-BE49-F238E27FC236}">
                <a16:creationId xmlns:a16="http://schemas.microsoft.com/office/drawing/2014/main" id="{3C0EB7D5-5251-F3FD-A51F-8DC2F48CB710}"/>
              </a:ext>
            </a:extLst>
          </p:cNvPr>
          <p:cNvSpPr txBox="1"/>
          <p:nvPr/>
        </p:nvSpPr>
        <p:spPr>
          <a:xfrm>
            <a:off x="2445326" y="849101"/>
            <a:ext cx="2663659" cy="584775"/>
          </a:xfrm>
          <a:prstGeom prst="rect">
            <a:avLst/>
          </a:prstGeom>
          <a:noFill/>
        </p:spPr>
        <p:txBody>
          <a:bodyPr wrap="square" rtlCol="0">
            <a:spAutoFit/>
          </a:bodyPr>
          <a:lstStyle/>
          <a:p>
            <a:r>
              <a:rPr lang="fr-FR" sz="3200" dirty="0"/>
              <a:t>Ecris la somme</a:t>
            </a:r>
            <a:endParaRPr lang="fr-FR" sz="3200" dirty="0">
              <a:solidFill>
                <a:srgbClr val="0070C0"/>
              </a:solidFill>
            </a:endParaRPr>
          </a:p>
        </p:txBody>
      </p:sp>
      <p:cxnSp>
        <p:nvCxnSpPr>
          <p:cNvPr id="2" name="Connecteur droit 1">
            <a:extLst>
              <a:ext uri="{FF2B5EF4-FFF2-40B4-BE49-F238E27FC236}">
                <a16:creationId xmlns:a16="http://schemas.microsoft.com/office/drawing/2014/main" id="{ACD5A3F0-2460-1C37-C148-21B738C71033}"/>
              </a:ext>
            </a:extLst>
          </p:cNvPr>
          <p:cNvCxnSpPr>
            <a:cxnSpLocks/>
          </p:cNvCxnSpPr>
          <p:nvPr/>
        </p:nvCxnSpPr>
        <p:spPr>
          <a:xfrm>
            <a:off x="6096000" y="1265179"/>
            <a:ext cx="0" cy="5163901"/>
          </a:xfrm>
          <a:prstGeom prst="line">
            <a:avLst/>
          </a:prstGeom>
          <a:ln w="57150"/>
        </p:spPr>
        <p:style>
          <a:lnRef idx="1">
            <a:schemeClr val="dk1"/>
          </a:lnRef>
          <a:fillRef idx="0">
            <a:schemeClr val="dk1"/>
          </a:fillRef>
          <a:effectRef idx="0">
            <a:schemeClr val="dk1"/>
          </a:effectRef>
          <a:fontRef idx="minor">
            <a:schemeClr val="tx1"/>
          </a:fontRef>
        </p:style>
      </p:cxnSp>
      <p:pic>
        <p:nvPicPr>
          <p:cNvPr id="6" name="Image 5">
            <a:extLst>
              <a:ext uri="{FF2B5EF4-FFF2-40B4-BE49-F238E27FC236}">
                <a16:creationId xmlns:a16="http://schemas.microsoft.com/office/drawing/2014/main" id="{10566337-B60B-955B-B7D2-9317A5BFA245}"/>
              </a:ext>
            </a:extLst>
          </p:cNvPr>
          <p:cNvPicPr>
            <a:picLocks noChangeAspect="1"/>
          </p:cNvPicPr>
          <p:nvPr/>
        </p:nvPicPr>
        <p:blipFill>
          <a:blip r:embed="rId3"/>
          <a:srcRect t="13596" b="13650"/>
          <a:stretch>
            <a:fillRect/>
          </a:stretch>
        </p:blipFill>
        <p:spPr>
          <a:xfrm>
            <a:off x="1282003" y="122497"/>
            <a:ext cx="1038797" cy="755747"/>
          </a:xfrm>
          <a:prstGeom prst="rect">
            <a:avLst/>
          </a:prstGeom>
        </p:spPr>
      </p:pic>
      <p:pic>
        <p:nvPicPr>
          <p:cNvPr id="8" name="Image 7">
            <a:extLst>
              <a:ext uri="{FF2B5EF4-FFF2-40B4-BE49-F238E27FC236}">
                <a16:creationId xmlns:a16="http://schemas.microsoft.com/office/drawing/2014/main" id="{C4A41036-6B67-D767-9124-3DE901D925D0}"/>
              </a:ext>
            </a:extLst>
          </p:cNvPr>
          <p:cNvPicPr>
            <a:picLocks noChangeAspect="1"/>
          </p:cNvPicPr>
          <p:nvPr/>
        </p:nvPicPr>
        <p:blipFill>
          <a:blip r:embed="rId4"/>
          <a:stretch>
            <a:fillRect/>
          </a:stretch>
        </p:blipFill>
        <p:spPr>
          <a:xfrm>
            <a:off x="541998" y="1559497"/>
            <a:ext cx="4440963" cy="4420259"/>
          </a:xfrm>
          <a:prstGeom prst="rect">
            <a:avLst/>
          </a:prstGeom>
        </p:spPr>
      </p:pic>
      <p:pic>
        <p:nvPicPr>
          <p:cNvPr id="9" name="Image 8">
            <a:extLst>
              <a:ext uri="{FF2B5EF4-FFF2-40B4-BE49-F238E27FC236}">
                <a16:creationId xmlns:a16="http://schemas.microsoft.com/office/drawing/2014/main" id="{F8A126BE-D8FE-D5E5-7645-5F1C0716A060}"/>
              </a:ext>
            </a:extLst>
          </p:cNvPr>
          <p:cNvPicPr>
            <a:picLocks noChangeAspect="1"/>
          </p:cNvPicPr>
          <p:nvPr/>
        </p:nvPicPr>
        <p:blipFill>
          <a:blip r:embed="rId5"/>
          <a:stretch>
            <a:fillRect/>
          </a:stretch>
        </p:blipFill>
        <p:spPr>
          <a:xfrm>
            <a:off x="10560829" y="196524"/>
            <a:ext cx="1352120" cy="1889930"/>
          </a:xfrm>
          <a:prstGeom prst="rect">
            <a:avLst/>
          </a:prstGeom>
        </p:spPr>
      </p:pic>
      <p:sp>
        <p:nvSpPr>
          <p:cNvPr id="12" name="ZoneTexte 11">
            <a:extLst>
              <a:ext uri="{FF2B5EF4-FFF2-40B4-BE49-F238E27FC236}">
                <a16:creationId xmlns:a16="http://schemas.microsoft.com/office/drawing/2014/main" id="{5B697286-7428-6E2B-28F9-0A7EE31345E4}"/>
              </a:ext>
            </a:extLst>
          </p:cNvPr>
          <p:cNvSpPr txBox="1"/>
          <p:nvPr/>
        </p:nvSpPr>
        <p:spPr>
          <a:xfrm>
            <a:off x="6318609" y="2797274"/>
            <a:ext cx="5606590" cy="1292662"/>
          </a:xfrm>
          <a:prstGeom prst="rect">
            <a:avLst/>
          </a:prstGeom>
          <a:noFill/>
        </p:spPr>
        <p:txBody>
          <a:bodyPr wrap="square" rtlCol="0">
            <a:spAutoFit/>
          </a:bodyPr>
          <a:lstStyle/>
          <a:p>
            <a:r>
              <a:rPr lang="fr-FR" sz="2600" b="1" dirty="0"/>
              <a:t>1/ </a:t>
            </a:r>
            <a:r>
              <a:rPr lang="fr-FR" sz="2600" dirty="0"/>
              <a:t>Prends le mini fichier </a:t>
            </a:r>
            <a:r>
              <a:rPr lang="fr-FR" sz="2600" dirty="0">
                <a:effectLst>
                  <a:outerShdw blurRad="38100" dist="38100" dir="2700000" algn="tl">
                    <a:srgbClr val="000000">
                      <a:alpha val="43137"/>
                    </a:srgbClr>
                  </a:outerShdw>
                </a:effectLst>
              </a:rPr>
              <a:t>Les p’tits marchands</a:t>
            </a:r>
          </a:p>
          <a:p>
            <a:r>
              <a:rPr lang="fr-FR" sz="2600" b="1" dirty="0"/>
              <a:t>2/ </a:t>
            </a:r>
            <a:r>
              <a:rPr lang="fr-FR" sz="2600" dirty="0"/>
              <a:t>Fais l’exercice </a:t>
            </a:r>
            <a:r>
              <a:rPr lang="fr-FR" sz="2600" b="1" dirty="0"/>
              <a:t>3</a:t>
            </a:r>
            <a:endParaRPr lang="fr-FR" sz="2400" dirty="0"/>
          </a:p>
        </p:txBody>
      </p:sp>
    </p:spTree>
    <p:extLst>
      <p:ext uri="{BB962C8B-B14F-4D97-AF65-F5344CB8AC3E}">
        <p14:creationId xmlns:p14="http://schemas.microsoft.com/office/powerpoint/2010/main" val="40774816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F7498EB-D913-4EFD-8F28-5C16EE129BB1}"/>
              </a:ext>
            </a:extLst>
          </p:cNvPr>
          <p:cNvSpPr>
            <a:spLocks noGrp="1"/>
          </p:cNvSpPr>
          <p:nvPr>
            <p:ph type="title"/>
          </p:nvPr>
        </p:nvSpPr>
        <p:spPr/>
        <p:txBody>
          <a:bodyPr/>
          <a:lstStyle/>
          <a:p>
            <a:endParaRPr lang="fr-FR"/>
          </a:p>
        </p:txBody>
      </p:sp>
      <p:grpSp>
        <p:nvGrpSpPr>
          <p:cNvPr id="3" name="Groupe 2">
            <a:extLst>
              <a:ext uri="{FF2B5EF4-FFF2-40B4-BE49-F238E27FC236}">
                <a16:creationId xmlns:a16="http://schemas.microsoft.com/office/drawing/2014/main" id="{4EC5DE38-5D09-84BE-0ED6-DE379542DBA4}"/>
              </a:ext>
            </a:extLst>
          </p:cNvPr>
          <p:cNvGrpSpPr/>
          <p:nvPr/>
        </p:nvGrpSpPr>
        <p:grpSpPr>
          <a:xfrm>
            <a:off x="0" y="0"/>
            <a:ext cx="12192000" cy="6858000"/>
            <a:chOff x="0" y="330200"/>
            <a:chExt cx="9144000" cy="6527800"/>
          </a:xfrm>
        </p:grpSpPr>
        <p:sp>
          <p:nvSpPr>
            <p:cNvPr id="4" name="Rectangle 3">
              <a:extLst>
                <a:ext uri="{FF2B5EF4-FFF2-40B4-BE49-F238E27FC236}">
                  <a16:creationId xmlns:a16="http://schemas.microsoft.com/office/drawing/2014/main" id="{9C966ACC-715D-E932-EAAE-60043F04A73B}"/>
                </a:ext>
              </a:extLst>
            </p:cNvPr>
            <p:cNvSpPr/>
            <p:nvPr/>
          </p:nvSpPr>
          <p:spPr>
            <a:xfrm>
              <a:off x="0" y="330200"/>
              <a:ext cx="9144000" cy="6527800"/>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4">
              <a:extLst>
                <a:ext uri="{FF2B5EF4-FFF2-40B4-BE49-F238E27FC236}">
                  <a16:creationId xmlns:a16="http://schemas.microsoft.com/office/drawing/2014/main" id="{31343C2C-46D5-27F5-ACC1-7934222628BC}"/>
                </a:ext>
              </a:extLst>
            </p:cNvPr>
            <p:cNvSpPr txBox="1"/>
            <p:nvPr/>
          </p:nvSpPr>
          <p:spPr>
            <a:xfrm>
              <a:off x="477749" y="2980562"/>
              <a:ext cx="7813496" cy="556619"/>
            </a:xfrm>
            <a:prstGeom prst="rect">
              <a:avLst/>
            </a:prstGeom>
            <a:noFill/>
          </p:spPr>
          <p:txBody>
            <a:bodyPr wrap="square" rtlCol="0">
              <a:spAutoFit/>
            </a:bodyPr>
            <a:lstStyle/>
            <a:p>
              <a:endParaRPr lang="fr-FR" sz="3200" b="1" dirty="0">
                <a:solidFill>
                  <a:schemeClr val="bg1"/>
                </a:solidFill>
              </a:endParaRPr>
            </a:p>
          </p:txBody>
        </p:sp>
        <p:pic>
          <p:nvPicPr>
            <p:cNvPr id="6" name="Image 5">
              <a:extLst>
                <a:ext uri="{FF2B5EF4-FFF2-40B4-BE49-F238E27FC236}">
                  <a16:creationId xmlns:a16="http://schemas.microsoft.com/office/drawing/2014/main" id="{4D6A2D50-2F24-BC76-21C6-52F57C5FA8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
        <p:nvSpPr>
          <p:cNvPr id="7" name="ZoneTexte 6">
            <a:extLst>
              <a:ext uri="{FF2B5EF4-FFF2-40B4-BE49-F238E27FC236}">
                <a16:creationId xmlns:a16="http://schemas.microsoft.com/office/drawing/2014/main" id="{44B80A3D-619E-9736-5B01-FD3B60000497}"/>
              </a:ext>
            </a:extLst>
          </p:cNvPr>
          <p:cNvSpPr txBox="1"/>
          <p:nvPr/>
        </p:nvSpPr>
        <p:spPr>
          <a:xfrm>
            <a:off x="1894678" y="2643538"/>
            <a:ext cx="9660323" cy="2062103"/>
          </a:xfrm>
          <a:prstGeom prst="rect">
            <a:avLst/>
          </a:prstGeom>
          <a:noFill/>
        </p:spPr>
        <p:txBody>
          <a:bodyPr wrap="square" rtlCol="0">
            <a:spAutoFit/>
          </a:bodyPr>
          <a:lstStyle/>
          <a:p>
            <a:pPr marL="457200" indent="-457200">
              <a:buFont typeface="Wingdings" panose="05000000000000000000" pitchFamily="2" charset="2"/>
              <a:buChar char="è"/>
            </a:pPr>
            <a:r>
              <a:rPr lang="fr-FR" sz="3200" b="1" dirty="0">
                <a:solidFill>
                  <a:schemeClr val="bg1"/>
                </a:solidFill>
              </a:rPr>
              <a:t>Je sais calculer avec les compléments</a:t>
            </a:r>
          </a:p>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sais ajouter 9, 19, 29 </a:t>
            </a:r>
          </a:p>
          <a:p>
            <a:endParaRPr lang="fr-FR" sz="3200" b="1" dirty="0">
              <a:solidFill>
                <a:schemeClr val="bg1"/>
              </a:solidFill>
            </a:endParaRPr>
          </a:p>
        </p:txBody>
      </p:sp>
    </p:spTree>
    <p:extLst>
      <p:ext uri="{BB962C8B-B14F-4D97-AF65-F5344CB8AC3E}">
        <p14:creationId xmlns:p14="http://schemas.microsoft.com/office/powerpoint/2010/main" val="4250113624"/>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15405</TotalTime>
  <Words>742</Words>
  <Application>Microsoft Office PowerPoint</Application>
  <PresentationFormat>Grand écran</PresentationFormat>
  <Paragraphs>87</Paragraphs>
  <Slides>21</Slides>
  <Notes>17</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21</vt:i4>
      </vt:variant>
    </vt:vector>
  </HeadingPairs>
  <TitlesOfParts>
    <vt:vector size="28" baseType="lpstr">
      <vt:lpstr>Arial</vt:lpstr>
      <vt:lpstr>BelleAllureCE</vt:lpstr>
      <vt:lpstr>Calibri</vt:lpstr>
      <vt:lpstr>Calibri Light</vt:lpstr>
      <vt:lpstr>KG Turning Tables</vt:lpstr>
      <vt:lpstr>Wingdings</vt:lpstr>
      <vt:lpstr>Thème Office</vt:lpstr>
      <vt:lpstr>PERIODE 3  séance 58</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Laetitia</dc:creator>
  <cp:lastModifiedBy>VALERIE BAILLY</cp:lastModifiedBy>
  <cp:revision>355</cp:revision>
  <dcterms:created xsi:type="dcterms:W3CDTF">2018-07-28T07:30:27Z</dcterms:created>
  <dcterms:modified xsi:type="dcterms:W3CDTF">2026-01-02T09:07:12Z</dcterms:modified>
</cp:coreProperties>
</file>