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5"/>
  </p:handoutMasterIdLst>
  <p:sldIdLst>
    <p:sldId id="285" r:id="rId2"/>
    <p:sldId id="279" r:id="rId3"/>
    <p:sldId id="280" r:id="rId4"/>
    <p:sldId id="287" r:id="rId5"/>
    <p:sldId id="288" r:id="rId6"/>
    <p:sldId id="289" r:id="rId7"/>
    <p:sldId id="290" r:id="rId8"/>
    <p:sldId id="291" r:id="rId9"/>
    <p:sldId id="292" r:id="rId10"/>
    <p:sldId id="294" r:id="rId11"/>
    <p:sldId id="293" r:id="rId12"/>
    <p:sldId id="295" r:id="rId13"/>
    <p:sldId id="296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6253" autoAdjust="0"/>
    <p:restoredTop sz="94660"/>
  </p:normalViewPr>
  <p:slideViewPr>
    <p:cSldViewPr snapToGrid="0">
      <p:cViewPr varScale="1">
        <p:scale>
          <a:sx n="94" d="100"/>
          <a:sy n="94" d="100"/>
        </p:scale>
        <p:origin x="270" y="5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20/07/2025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58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449EBE47-DAE8-F31E-5D0C-83C24F1066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20/07/2025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20/07/2025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20/07/2025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20/07/2025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20/07/2025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20/07/2025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20/07/2025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20/07/2025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20/07/2025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20/07/2025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20/07/2025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7" Type="http://schemas.openxmlformats.org/officeDocument/2006/relationships/image" Target="../media/image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7" Type="http://schemas.openxmlformats.org/officeDocument/2006/relationships/image" Target="../media/image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g"/><Relationship Id="rId3" Type="http://schemas.openxmlformats.org/officeDocument/2006/relationships/image" Target="../media/image3.png"/><Relationship Id="rId7" Type="http://schemas.openxmlformats.org/officeDocument/2006/relationships/image" Target="../media/image10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g"/><Relationship Id="rId3" Type="http://schemas.openxmlformats.org/officeDocument/2006/relationships/image" Target="../media/image3.png"/><Relationship Id="rId7" Type="http://schemas.openxmlformats.org/officeDocument/2006/relationships/image" Target="../media/image10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e 9">
            <a:extLst>
              <a:ext uri="{FF2B5EF4-FFF2-40B4-BE49-F238E27FC236}">
                <a16:creationId xmlns:a16="http://schemas.microsoft.com/office/drawing/2014/main" id="{29401DEB-66B0-FE18-E0EC-F0E27F15FC8A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89115E1C-7E29-D99C-02D0-1E796BF4E950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" name="ZoneTexte 4">
              <a:extLst>
                <a:ext uri="{FF2B5EF4-FFF2-40B4-BE49-F238E27FC236}">
                  <a16:creationId xmlns:a16="http://schemas.microsoft.com/office/drawing/2014/main" id="{84C71236-5451-9B6D-E902-37AF0E8AE23D}"/>
                </a:ext>
              </a:extLst>
            </p:cNvPr>
            <p:cNvSpPr txBox="1"/>
            <p:nvPr/>
          </p:nvSpPr>
          <p:spPr>
            <a:xfrm>
              <a:off x="1057910" y="2374900"/>
              <a:ext cx="6927850" cy="21852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3600" b="1" dirty="0">
                  <a:solidFill>
                    <a:schemeClr val="bg1"/>
                  </a:solidFill>
                </a:rPr>
                <a:t>CP CE1</a:t>
              </a:r>
            </a:p>
            <a:p>
              <a:pPr algn="ctr"/>
              <a:endParaRPr lang="fr-FR" sz="3600" b="1" dirty="0">
                <a:solidFill>
                  <a:schemeClr val="bg1"/>
                </a:solidFill>
              </a:endParaRPr>
            </a:p>
            <a:p>
              <a:r>
                <a:rPr lang="fr-FR" sz="3200" b="1" dirty="0">
                  <a:solidFill>
                    <a:schemeClr val="bg1"/>
                  </a:solidFill>
                  <a:sym typeface="Wingdings" panose="05000000000000000000" pitchFamily="2" charset="2"/>
                </a:rPr>
                <a:t> </a:t>
              </a:r>
              <a:r>
                <a:rPr lang="fr-FR" sz="3200" b="1" dirty="0">
                  <a:solidFill>
                    <a:schemeClr val="bg1"/>
                  </a:solidFill>
                </a:rPr>
                <a:t>Je reconnais et nomme une somme d’argent.</a:t>
              </a:r>
            </a:p>
          </p:txBody>
        </p:sp>
        <p:pic>
          <p:nvPicPr>
            <p:cNvPr id="9" name="Image 8">
              <a:extLst>
                <a:ext uri="{FF2B5EF4-FFF2-40B4-BE49-F238E27FC236}">
                  <a16:creationId xmlns:a16="http://schemas.microsoft.com/office/drawing/2014/main" id="{84863790-4802-27C4-32E9-216F3C40ECC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981594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6A8388-E6D2-86D7-9B67-FFF29F6F05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D59DB10-C0D0-BAAA-1573-E330C975EE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07171" y="374433"/>
            <a:ext cx="3835944" cy="503008"/>
          </a:xfrm>
        </p:spPr>
        <p:txBody>
          <a:bodyPr>
            <a:normAutofit fontScale="90000"/>
          </a:bodyPr>
          <a:lstStyle/>
          <a:p>
            <a:r>
              <a:rPr lang="fr-FR" dirty="0"/>
              <a:t>Écris la somme. </a:t>
            </a:r>
          </a:p>
        </p:txBody>
      </p:sp>
      <p:sp>
        <p:nvSpPr>
          <p:cNvPr id="9" name="Espace réservé du texte 2">
            <a:extLst>
              <a:ext uri="{FF2B5EF4-FFF2-40B4-BE49-F238E27FC236}">
                <a16:creationId xmlns:a16="http://schemas.microsoft.com/office/drawing/2014/main" id="{ABA44C8C-DED0-990A-A8F2-9583CF344766}"/>
              </a:ext>
            </a:extLst>
          </p:cNvPr>
          <p:cNvSpPr txBox="1">
            <a:spLocks/>
          </p:cNvSpPr>
          <p:nvPr/>
        </p:nvSpPr>
        <p:spPr>
          <a:xfrm>
            <a:off x="8354687" y="6490151"/>
            <a:ext cx="946067" cy="367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5/6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6099461-BA8A-151A-B59D-CD96E3C4A8C1}"/>
              </a:ext>
            </a:extLst>
          </p:cNvPr>
          <p:cNvSpPr/>
          <p:nvPr/>
        </p:nvSpPr>
        <p:spPr>
          <a:xfrm>
            <a:off x="0" y="304066"/>
            <a:ext cx="748704" cy="69347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CP</a:t>
            </a:r>
          </a:p>
        </p:txBody>
      </p:sp>
      <p:pic>
        <p:nvPicPr>
          <p:cNvPr id="14" name="Image 13" descr="Une image contenant nourriture, pièce&#10;&#10;Description générée automatiquement avec une confiance moyenne">
            <a:extLst>
              <a:ext uri="{FF2B5EF4-FFF2-40B4-BE49-F238E27FC236}">
                <a16:creationId xmlns:a16="http://schemas.microsoft.com/office/drawing/2014/main" id="{56D725B3-88CC-06E8-DB0C-6C80B76A886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7198" t="21643" r="70555" b="17110"/>
          <a:stretch/>
        </p:blipFill>
        <p:spPr>
          <a:xfrm>
            <a:off x="4373227" y="5178453"/>
            <a:ext cx="851916" cy="874740"/>
          </a:xfrm>
          <a:prstGeom prst="rect">
            <a:avLst/>
          </a:prstGeom>
        </p:spPr>
      </p:pic>
      <p:pic>
        <p:nvPicPr>
          <p:cNvPr id="15" name="Image 14" descr="Une image contenant nourriture, pièce&#10;&#10;Description générée automatiquement avec une confiance moyenne">
            <a:extLst>
              <a:ext uri="{FF2B5EF4-FFF2-40B4-BE49-F238E27FC236}">
                <a16:creationId xmlns:a16="http://schemas.microsoft.com/office/drawing/2014/main" id="{F5A4D4F8-1B49-8BAB-4B40-4755D34BA15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7198" t="21643" r="70555" b="17110"/>
          <a:stretch/>
        </p:blipFill>
        <p:spPr>
          <a:xfrm>
            <a:off x="2650206" y="5178453"/>
            <a:ext cx="851916" cy="874740"/>
          </a:xfrm>
          <a:prstGeom prst="rect">
            <a:avLst/>
          </a:prstGeom>
        </p:spPr>
      </p:pic>
      <p:pic>
        <p:nvPicPr>
          <p:cNvPr id="16" name="Image 15" descr="Une image contenant nourriture, pièce&#10;&#10;Description générée automatiquement avec une confiance moyenne">
            <a:extLst>
              <a:ext uri="{FF2B5EF4-FFF2-40B4-BE49-F238E27FC236}">
                <a16:creationId xmlns:a16="http://schemas.microsoft.com/office/drawing/2014/main" id="{CF04B79E-E090-E48A-D8CE-B4587AA2719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7198" t="21643" r="70555" b="17110"/>
          <a:stretch/>
        </p:blipFill>
        <p:spPr>
          <a:xfrm>
            <a:off x="3506301" y="5178453"/>
            <a:ext cx="851916" cy="874740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A5920051-2578-BA15-FF21-F8ADE17821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073" y="1079208"/>
            <a:ext cx="2186494" cy="1178661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DFB57A38-940F-F9F4-4EB0-0FF0033C2E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073" y="2399106"/>
            <a:ext cx="2186494" cy="1178661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5896A9AC-811D-9149-B4D2-4A6312F576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073" y="3719004"/>
            <a:ext cx="2186494" cy="1178661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7AF922C3-263A-C187-3EA2-E17144734A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073" y="5026493"/>
            <a:ext cx="2186494" cy="1178661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DBF628D6-C7F2-BF3B-394C-01ED597F98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4273" y="1118718"/>
            <a:ext cx="2186494" cy="1178661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A53A03B4-914C-8DFF-73B7-2E3FB30ED9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4273" y="2438616"/>
            <a:ext cx="2186494" cy="1178661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D0150A7E-9296-6031-C141-02BF5EA299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4273" y="3758514"/>
            <a:ext cx="2186494" cy="1178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52274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C1C35E-1C75-D930-2DAF-EB24DDF4C5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texte 2">
            <a:extLst>
              <a:ext uri="{FF2B5EF4-FFF2-40B4-BE49-F238E27FC236}">
                <a16:creationId xmlns:a16="http://schemas.microsoft.com/office/drawing/2014/main" id="{FB035210-D906-7246-48A7-EE652C07CB44}"/>
              </a:ext>
            </a:extLst>
          </p:cNvPr>
          <p:cNvSpPr txBox="1">
            <a:spLocks/>
          </p:cNvSpPr>
          <p:nvPr/>
        </p:nvSpPr>
        <p:spPr>
          <a:xfrm>
            <a:off x="8354687" y="6490151"/>
            <a:ext cx="946067" cy="367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5/6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EE3D337-437D-484D-6B30-9506EA904DA5}"/>
              </a:ext>
            </a:extLst>
          </p:cNvPr>
          <p:cNvSpPr/>
          <p:nvPr/>
        </p:nvSpPr>
        <p:spPr>
          <a:xfrm>
            <a:off x="0" y="304066"/>
            <a:ext cx="748704" cy="69347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CP</a:t>
            </a:r>
          </a:p>
        </p:txBody>
      </p:sp>
      <p:pic>
        <p:nvPicPr>
          <p:cNvPr id="14" name="Image 13" descr="Une image contenant nourriture, pièce&#10;&#10;Description générée automatiquement avec une confiance moyenne">
            <a:extLst>
              <a:ext uri="{FF2B5EF4-FFF2-40B4-BE49-F238E27FC236}">
                <a16:creationId xmlns:a16="http://schemas.microsoft.com/office/drawing/2014/main" id="{865C7ABE-5B10-5E4A-AFF5-7E633AFFFF3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7198" t="21643" r="70555" b="17110"/>
          <a:stretch/>
        </p:blipFill>
        <p:spPr>
          <a:xfrm>
            <a:off x="4373227" y="5178453"/>
            <a:ext cx="851916" cy="874740"/>
          </a:xfrm>
          <a:prstGeom prst="rect">
            <a:avLst/>
          </a:prstGeom>
        </p:spPr>
      </p:pic>
      <p:pic>
        <p:nvPicPr>
          <p:cNvPr id="15" name="Image 14" descr="Une image contenant nourriture, pièce&#10;&#10;Description générée automatiquement avec une confiance moyenne">
            <a:extLst>
              <a:ext uri="{FF2B5EF4-FFF2-40B4-BE49-F238E27FC236}">
                <a16:creationId xmlns:a16="http://schemas.microsoft.com/office/drawing/2014/main" id="{F9BB5294-6091-04B6-94CF-64C766B32AA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7198" t="21643" r="70555" b="17110"/>
          <a:stretch/>
        </p:blipFill>
        <p:spPr>
          <a:xfrm>
            <a:off x="2650206" y="5178453"/>
            <a:ext cx="851916" cy="874740"/>
          </a:xfrm>
          <a:prstGeom prst="rect">
            <a:avLst/>
          </a:prstGeom>
        </p:spPr>
      </p:pic>
      <p:pic>
        <p:nvPicPr>
          <p:cNvPr id="16" name="Image 15" descr="Une image contenant nourriture, pièce&#10;&#10;Description générée automatiquement avec une confiance moyenne">
            <a:extLst>
              <a:ext uri="{FF2B5EF4-FFF2-40B4-BE49-F238E27FC236}">
                <a16:creationId xmlns:a16="http://schemas.microsoft.com/office/drawing/2014/main" id="{BF173AA5-2646-4069-5BD6-31BFE9AF580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7198" t="21643" r="70555" b="17110"/>
          <a:stretch/>
        </p:blipFill>
        <p:spPr>
          <a:xfrm>
            <a:off x="3506301" y="5178453"/>
            <a:ext cx="851916" cy="874740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4787DE35-66DA-7D0D-7B1B-413FBC23C8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073" y="1079208"/>
            <a:ext cx="2186494" cy="1178661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BCB8586B-6353-9150-C034-5466D8580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073" y="2399106"/>
            <a:ext cx="2186494" cy="1178661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A1F3A414-2B54-9DFA-F3CE-812A0EB8A9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073" y="3719004"/>
            <a:ext cx="2186494" cy="1178661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7E2CB30E-89EA-CECF-0D93-1C40A4D441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073" y="5026493"/>
            <a:ext cx="2186494" cy="1178661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874CE1BC-7021-7C66-2862-456F5F60678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4273" y="1118718"/>
            <a:ext cx="2186494" cy="1178661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928363A1-C72D-5060-A744-4BA94EAE56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4273" y="2438616"/>
            <a:ext cx="2186494" cy="1178661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DB093D3C-FBD5-705D-97B3-BC35505A40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4273" y="3758514"/>
            <a:ext cx="2186494" cy="1178661"/>
          </a:xfrm>
          <a:prstGeom prst="rect">
            <a:avLst/>
          </a:prstGeom>
        </p:spPr>
      </p:pic>
      <p:sp>
        <p:nvSpPr>
          <p:cNvPr id="26" name="Titre 1">
            <a:extLst>
              <a:ext uri="{FF2B5EF4-FFF2-40B4-BE49-F238E27FC236}">
                <a16:creationId xmlns:a16="http://schemas.microsoft.com/office/drawing/2014/main" id="{C0D1E252-A5E1-1F1C-4BD8-319961052027}"/>
              </a:ext>
            </a:extLst>
          </p:cNvPr>
          <p:cNvSpPr txBox="1">
            <a:spLocks/>
          </p:cNvSpPr>
          <p:nvPr/>
        </p:nvSpPr>
        <p:spPr>
          <a:xfrm>
            <a:off x="3568428" y="366586"/>
            <a:ext cx="2007144" cy="5684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368884FE-C064-EAC3-1E3F-19238151DD47}"/>
              </a:ext>
            </a:extLst>
          </p:cNvPr>
          <p:cNvSpPr txBox="1"/>
          <p:nvPr/>
        </p:nvSpPr>
        <p:spPr>
          <a:xfrm>
            <a:off x="6268220" y="3155612"/>
            <a:ext cx="1532546" cy="923330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fr-FR" sz="5400" dirty="0">
                <a:solidFill>
                  <a:schemeClr val="bg1"/>
                </a:solidFill>
              </a:rPr>
              <a:t>73 €</a:t>
            </a:r>
          </a:p>
        </p:txBody>
      </p:sp>
    </p:spTree>
    <p:extLst>
      <p:ext uri="{BB962C8B-B14F-4D97-AF65-F5344CB8AC3E}">
        <p14:creationId xmlns:p14="http://schemas.microsoft.com/office/powerpoint/2010/main" val="3003396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4645E8-2564-9535-792F-B55D73095A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AE21269-4003-580E-2B42-51256B4F88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07171" y="374433"/>
            <a:ext cx="3835944" cy="503008"/>
          </a:xfrm>
        </p:spPr>
        <p:txBody>
          <a:bodyPr>
            <a:normAutofit fontScale="90000"/>
          </a:bodyPr>
          <a:lstStyle/>
          <a:p>
            <a:r>
              <a:rPr lang="fr-FR" dirty="0"/>
              <a:t>Écris la somme. </a:t>
            </a:r>
          </a:p>
        </p:txBody>
      </p:sp>
      <p:sp>
        <p:nvSpPr>
          <p:cNvPr id="9" name="Espace réservé du texte 2">
            <a:extLst>
              <a:ext uri="{FF2B5EF4-FFF2-40B4-BE49-F238E27FC236}">
                <a16:creationId xmlns:a16="http://schemas.microsoft.com/office/drawing/2014/main" id="{6E6C5287-DC90-9AC5-AF2A-3BA92BF7B99E}"/>
              </a:ext>
            </a:extLst>
          </p:cNvPr>
          <p:cNvSpPr txBox="1">
            <a:spLocks/>
          </p:cNvSpPr>
          <p:nvPr/>
        </p:nvSpPr>
        <p:spPr>
          <a:xfrm>
            <a:off x="8354687" y="6490151"/>
            <a:ext cx="946067" cy="367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6/6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6A6475F-B9DA-C16B-20BD-6E4A20987DA4}"/>
              </a:ext>
            </a:extLst>
          </p:cNvPr>
          <p:cNvSpPr/>
          <p:nvPr/>
        </p:nvSpPr>
        <p:spPr>
          <a:xfrm>
            <a:off x="0" y="304066"/>
            <a:ext cx="748704" cy="69347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CP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D43A7E77-D959-49BB-FF10-58B28B90F1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7549" y="4040431"/>
            <a:ext cx="1975022" cy="1064664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4AC792DD-47DC-BBAC-6059-3783BEB8055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0080FF"/>
              </a:clrFrom>
              <a:clrTo>
                <a:srgbClr val="0080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14405" y="2484353"/>
            <a:ext cx="1180546" cy="1148136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7B47B665-70A0-4978-C5CC-F44B0F56EDC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0080FF"/>
              </a:clrFrom>
              <a:clrTo>
                <a:srgbClr val="0080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57319" y="1221637"/>
            <a:ext cx="1094718" cy="1064664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B3DEBAF9-BAF1-6732-6799-2DE40B20929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0080FF"/>
              </a:clrFrom>
              <a:clrTo>
                <a:srgbClr val="0080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94951" y="1904985"/>
            <a:ext cx="1099423" cy="1069240"/>
          </a:xfrm>
          <a:prstGeom prst="rect">
            <a:avLst/>
          </a:prstGeom>
        </p:spPr>
      </p:pic>
      <p:pic>
        <p:nvPicPr>
          <p:cNvPr id="8" name="Image 7" descr="Une image contenant texte, Timbre, Objet de collection, Produit en papier&#10;&#10;Description générée automatiquement">
            <a:extLst>
              <a:ext uri="{FF2B5EF4-FFF2-40B4-BE49-F238E27FC236}">
                <a16:creationId xmlns:a16="http://schemas.microsoft.com/office/drawing/2014/main" id="{D85C02CD-9EA1-F0F0-3E15-40BFE3A6C35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66944" t="4167" r="6875" b="52343"/>
          <a:stretch/>
        </p:blipFill>
        <p:spPr>
          <a:xfrm>
            <a:off x="222636" y="1068333"/>
            <a:ext cx="2476500" cy="1371272"/>
          </a:xfrm>
          <a:prstGeom prst="rect">
            <a:avLst/>
          </a:prstGeom>
        </p:spPr>
      </p:pic>
      <p:pic>
        <p:nvPicPr>
          <p:cNvPr id="10" name="Image 9" descr="Une image contenant texte, Timbre, Objet de collection, Produit en papier&#10;&#10;Description générée automatiquement">
            <a:extLst>
              <a:ext uri="{FF2B5EF4-FFF2-40B4-BE49-F238E27FC236}">
                <a16:creationId xmlns:a16="http://schemas.microsoft.com/office/drawing/2014/main" id="{A405C46A-3814-8094-38C6-C208C3087F6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66944" t="4167" r="6875" b="52343"/>
          <a:stretch/>
        </p:blipFill>
        <p:spPr>
          <a:xfrm>
            <a:off x="288837" y="3959387"/>
            <a:ext cx="2476500" cy="1371272"/>
          </a:xfrm>
          <a:prstGeom prst="rect">
            <a:avLst/>
          </a:prstGeom>
        </p:spPr>
      </p:pic>
      <p:pic>
        <p:nvPicPr>
          <p:cNvPr id="11" name="Image 10" descr="Une image contenant texte, Timbre, Objet de collection, Produit en papier&#10;&#10;Description générée automatiquement">
            <a:extLst>
              <a:ext uri="{FF2B5EF4-FFF2-40B4-BE49-F238E27FC236}">
                <a16:creationId xmlns:a16="http://schemas.microsoft.com/office/drawing/2014/main" id="{3BE084F4-5CB1-A560-2B7E-39FCC6AC2C1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66944" t="4167" r="6875" b="52343"/>
          <a:stretch/>
        </p:blipFill>
        <p:spPr>
          <a:xfrm>
            <a:off x="275073" y="2510401"/>
            <a:ext cx="2476500" cy="1371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72082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F64882-FF20-59FD-901F-8B40071F50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texte 2">
            <a:extLst>
              <a:ext uri="{FF2B5EF4-FFF2-40B4-BE49-F238E27FC236}">
                <a16:creationId xmlns:a16="http://schemas.microsoft.com/office/drawing/2014/main" id="{037CCFE1-9EF3-B18B-CBB4-8F46BCE2313B}"/>
              </a:ext>
            </a:extLst>
          </p:cNvPr>
          <p:cNvSpPr txBox="1">
            <a:spLocks/>
          </p:cNvSpPr>
          <p:nvPr/>
        </p:nvSpPr>
        <p:spPr>
          <a:xfrm>
            <a:off x="8354687" y="6490151"/>
            <a:ext cx="946067" cy="367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6/6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5A75F4E-63C4-A13E-9E7F-8E02C1A1CD34}"/>
              </a:ext>
            </a:extLst>
          </p:cNvPr>
          <p:cNvSpPr/>
          <p:nvPr/>
        </p:nvSpPr>
        <p:spPr>
          <a:xfrm>
            <a:off x="0" y="304066"/>
            <a:ext cx="748704" cy="69347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CP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584BF7D-8CD6-AEDE-DC24-FF19739DE0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7549" y="4040431"/>
            <a:ext cx="1975022" cy="1064664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292B1BA3-70CB-7557-EB29-88D621E2CD4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0080FF"/>
              </a:clrFrom>
              <a:clrTo>
                <a:srgbClr val="0080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14405" y="2484353"/>
            <a:ext cx="1180546" cy="1148136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3499A80A-F4E5-06EF-6D0D-A2EA6C0501F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0080FF"/>
              </a:clrFrom>
              <a:clrTo>
                <a:srgbClr val="0080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57319" y="1221637"/>
            <a:ext cx="1094718" cy="1064664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AD3377AB-2CD9-B118-4C23-FB93D1C0176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0080FF"/>
              </a:clrFrom>
              <a:clrTo>
                <a:srgbClr val="0080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94951" y="1904985"/>
            <a:ext cx="1099423" cy="1069240"/>
          </a:xfrm>
          <a:prstGeom prst="rect">
            <a:avLst/>
          </a:prstGeom>
        </p:spPr>
      </p:pic>
      <p:pic>
        <p:nvPicPr>
          <p:cNvPr id="8" name="Image 7" descr="Une image contenant texte, Timbre, Objet de collection, Produit en papier&#10;&#10;Description générée automatiquement">
            <a:extLst>
              <a:ext uri="{FF2B5EF4-FFF2-40B4-BE49-F238E27FC236}">
                <a16:creationId xmlns:a16="http://schemas.microsoft.com/office/drawing/2014/main" id="{22D30F30-36F3-4482-735A-4049F303C55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66944" t="4167" r="6875" b="52343"/>
          <a:stretch/>
        </p:blipFill>
        <p:spPr>
          <a:xfrm>
            <a:off x="222636" y="1068333"/>
            <a:ext cx="2476500" cy="1371272"/>
          </a:xfrm>
          <a:prstGeom prst="rect">
            <a:avLst/>
          </a:prstGeom>
        </p:spPr>
      </p:pic>
      <p:pic>
        <p:nvPicPr>
          <p:cNvPr id="10" name="Image 9" descr="Une image contenant texte, Timbre, Objet de collection, Produit en papier&#10;&#10;Description générée automatiquement">
            <a:extLst>
              <a:ext uri="{FF2B5EF4-FFF2-40B4-BE49-F238E27FC236}">
                <a16:creationId xmlns:a16="http://schemas.microsoft.com/office/drawing/2014/main" id="{BC988CA9-DAEA-F801-C31C-660008DF428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66944" t="4167" r="6875" b="52343"/>
          <a:stretch/>
        </p:blipFill>
        <p:spPr>
          <a:xfrm>
            <a:off x="288837" y="3959387"/>
            <a:ext cx="2476500" cy="1371272"/>
          </a:xfrm>
          <a:prstGeom prst="rect">
            <a:avLst/>
          </a:prstGeom>
        </p:spPr>
      </p:pic>
      <p:pic>
        <p:nvPicPr>
          <p:cNvPr id="11" name="Image 10" descr="Une image contenant texte, Timbre, Objet de collection, Produit en papier&#10;&#10;Description générée automatiquement">
            <a:extLst>
              <a:ext uri="{FF2B5EF4-FFF2-40B4-BE49-F238E27FC236}">
                <a16:creationId xmlns:a16="http://schemas.microsoft.com/office/drawing/2014/main" id="{BDF2F222-E9F6-D0E1-F676-68B283CF703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66944" t="4167" r="6875" b="52343"/>
          <a:stretch/>
        </p:blipFill>
        <p:spPr>
          <a:xfrm>
            <a:off x="275073" y="2510401"/>
            <a:ext cx="2476500" cy="1371272"/>
          </a:xfrm>
          <a:prstGeom prst="rect">
            <a:avLst/>
          </a:prstGeom>
        </p:spPr>
      </p:pic>
      <p:sp>
        <p:nvSpPr>
          <p:cNvPr id="14" name="Titre 1">
            <a:extLst>
              <a:ext uri="{FF2B5EF4-FFF2-40B4-BE49-F238E27FC236}">
                <a16:creationId xmlns:a16="http://schemas.microsoft.com/office/drawing/2014/main" id="{81DBD630-D605-45D3-FD1C-523842E401B1}"/>
              </a:ext>
            </a:extLst>
          </p:cNvPr>
          <p:cNvSpPr txBox="1">
            <a:spLocks/>
          </p:cNvSpPr>
          <p:nvPr/>
        </p:nvSpPr>
        <p:spPr>
          <a:xfrm>
            <a:off x="3568428" y="366586"/>
            <a:ext cx="2007144" cy="5684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CFCF4F6E-AA47-8BA1-704D-CC7FF7B705F3}"/>
              </a:ext>
            </a:extLst>
          </p:cNvPr>
          <p:cNvSpPr txBox="1"/>
          <p:nvPr/>
        </p:nvSpPr>
        <p:spPr>
          <a:xfrm>
            <a:off x="6268220" y="3155612"/>
            <a:ext cx="1532546" cy="923330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fr-FR" sz="5400" dirty="0">
                <a:solidFill>
                  <a:schemeClr val="bg1"/>
                </a:solidFill>
              </a:rPr>
              <a:t>76 €</a:t>
            </a:r>
          </a:p>
        </p:txBody>
      </p:sp>
    </p:spTree>
    <p:extLst>
      <p:ext uri="{BB962C8B-B14F-4D97-AF65-F5344CB8AC3E}">
        <p14:creationId xmlns:p14="http://schemas.microsoft.com/office/powerpoint/2010/main" val="2091133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28123" y="367849"/>
            <a:ext cx="7886700" cy="503008"/>
          </a:xfrm>
        </p:spPr>
        <p:txBody>
          <a:bodyPr>
            <a:normAutofit fontScale="90000"/>
          </a:bodyPr>
          <a:lstStyle/>
          <a:p>
            <a:r>
              <a:rPr lang="fr-FR" dirty="0"/>
              <a:t>Écris la somme. </a:t>
            </a:r>
          </a:p>
        </p:txBody>
      </p:sp>
      <p:sp>
        <p:nvSpPr>
          <p:cNvPr id="9" name="Espace réservé du texte 2">
            <a:extLst>
              <a:ext uri="{FF2B5EF4-FFF2-40B4-BE49-F238E27FC236}">
                <a16:creationId xmlns:a16="http://schemas.microsoft.com/office/drawing/2014/main" id="{15BE9927-18BA-DA79-4320-ECAD65EECD54}"/>
              </a:ext>
            </a:extLst>
          </p:cNvPr>
          <p:cNvSpPr txBox="1">
            <a:spLocks/>
          </p:cNvSpPr>
          <p:nvPr/>
        </p:nvSpPr>
        <p:spPr>
          <a:xfrm>
            <a:off x="8197933" y="6490151"/>
            <a:ext cx="946067" cy="367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1/6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1B26E922-FF29-72D2-A45C-98D9697653E0}"/>
              </a:ext>
            </a:extLst>
          </p:cNvPr>
          <p:cNvSpPr txBox="1"/>
          <p:nvPr/>
        </p:nvSpPr>
        <p:spPr>
          <a:xfrm>
            <a:off x="5305761" y="4318673"/>
            <a:ext cx="3641686" cy="1668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sz="3600" dirty="0"/>
              <a:t>…,… €</a:t>
            </a:r>
          </a:p>
          <a:p>
            <a:pPr algn="ctr">
              <a:lnSpc>
                <a:spcPct val="150000"/>
              </a:lnSpc>
            </a:pPr>
            <a:r>
              <a:rPr lang="fr-FR" sz="3600" dirty="0"/>
              <a:t>… centimes</a:t>
            </a:r>
          </a:p>
        </p:txBody>
      </p:sp>
      <p:pic>
        <p:nvPicPr>
          <p:cNvPr id="26" name="Image 25">
            <a:extLst>
              <a:ext uri="{FF2B5EF4-FFF2-40B4-BE49-F238E27FC236}">
                <a16:creationId xmlns:a16="http://schemas.microsoft.com/office/drawing/2014/main" id="{751587B4-1BFB-9291-DF73-8BD914B273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3664" y="3357722"/>
            <a:ext cx="918202" cy="915886"/>
          </a:xfrm>
          <a:prstGeom prst="rect">
            <a:avLst/>
          </a:prstGeom>
        </p:spPr>
      </p:pic>
      <p:pic>
        <p:nvPicPr>
          <p:cNvPr id="27" name="Image 26">
            <a:extLst>
              <a:ext uri="{FF2B5EF4-FFF2-40B4-BE49-F238E27FC236}">
                <a16:creationId xmlns:a16="http://schemas.microsoft.com/office/drawing/2014/main" id="{BAB4B304-5AA4-22DD-2CF5-2FE67BC6138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0080FF"/>
              </a:clrFrom>
              <a:clrTo>
                <a:srgbClr val="0080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51320" y="1865537"/>
            <a:ext cx="1180546" cy="1148136"/>
          </a:xfrm>
          <a:prstGeom prst="rect">
            <a:avLst/>
          </a:prstGeom>
        </p:spPr>
      </p:pic>
      <p:pic>
        <p:nvPicPr>
          <p:cNvPr id="28" name="Image 27">
            <a:extLst>
              <a:ext uri="{FF2B5EF4-FFF2-40B4-BE49-F238E27FC236}">
                <a16:creationId xmlns:a16="http://schemas.microsoft.com/office/drawing/2014/main" id="{168C2675-6531-B55F-5CB6-762C3F1D336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97" t="11645" r="14773" b="11851"/>
          <a:stretch/>
        </p:blipFill>
        <p:spPr>
          <a:xfrm>
            <a:off x="7271473" y="2539327"/>
            <a:ext cx="1138866" cy="111496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818550EA-F382-755D-89ED-9B70DFF95056}"/>
              </a:ext>
            </a:extLst>
          </p:cNvPr>
          <p:cNvSpPr/>
          <p:nvPr/>
        </p:nvSpPr>
        <p:spPr>
          <a:xfrm>
            <a:off x="0" y="304066"/>
            <a:ext cx="748704" cy="69347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CP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323038D-17E6-2429-83D9-496175E0A214}"/>
              </a:ext>
            </a:extLst>
          </p:cNvPr>
          <p:cNvSpPr/>
          <p:nvPr/>
        </p:nvSpPr>
        <p:spPr>
          <a:xfrm>
            <a:off x="8149413" y="318096"/>
            <a:ext cx="994587" cy="69347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CE1</a:t>
            </a:r>
          </a:p>
        </p:txBody>
      </p: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408CBECF-558A-3335-8A0F-BA8A96F3E2F6}"/>
              </a:ext>
            </a:extLst>
          </p:cNvPr>
          <p:cNvCxnSpPr>
            <a:cxnSpLocks/>
          </p:cNvCxnSpPr>
          <p:nvPr/>
        </p:nvCxnSpPr>
        <p:spPr>
          <a:xfrm flipH="1">
            <a:off x="4532086" y="982766"/>
            <a:ext cx="39914" cy="5500801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Image 6">
            <a:extLst>
              <a:ext uri="{FF2B5EF4-FFF2-40B4-BE49-F238E27FC236}">
                <a16:creationId xmlns:a16="http://schemas.microsoft.com/office/drawing/2014/main" id="{ED3D274A-86B2-1CC0-0D0E-1486700ED38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77" y="1317322"/>
            <a:ext cx="3118602" cy="1681127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98D2185B-01C9-D34A-E51B-728DF1912C6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0080FF"/>
              </a:clrFrom>
              <a:clrTo>
                <a:srgbClr val="0080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0708" y="3159098"/>
            <a:ext cx="1180546" cy="1148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5635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9736" y="380616"/>
            <a:ext cx="2367824" cy="568430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197932" y="6490150"/>
            <a:ext cx="946067" cy="367849"/>
          </a:xfrm>
        </p:spPr>
        <p:txBody>
          <a:bodyPr>
            <a:normAutofit/>
          </a:bodyPr>
          <a:lstStyle/>
          <a:p>
            <a:r>
              <a:rPr lang="fr-FR" dirty="0"/>
              <a:t>1/6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9AEBDB1-11FC-DC00-0688-B8B640734077}"/>
              </a:ext>
            </a:extLst>
          </p:cNvPr>
          <p:cNvSpPr txBox="1"/>
          <p:nvPr/>
        </p:nvSpPr>
        <p:spPr>
          <a:xfrm>
            <a:off x="5198999" y="4142017"/>
            <a:ext cx="3471966" cy="1668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sz="3600" dirty="0"/>
              <a:t>… € … centimes</a:t>
            </a:r>
          </a:p>
          <a:p>
            <a:pPr algn="ctr">
              <a:lnSpc>
                <a:spcPct val="150000"/>
              </a:lnSpc>
            </a:pPr>
            <a:r>
              <a:rPr lang="fr-FR" sz="3600" dirty="0"/>
              <a:t>…,… €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AD7D8286-05B5-3558-E9A8-8E670B54BE42}"/>
              </a:ext>
            </a:extLst>
          </p:cNvPr>
          <p:cNvSpPr txBox="1"/>
          <p:nvPr/>
        </p:nvSpPr>
        <p:spPr>
          <a:xfrm>
            <a:off x="5034621" y="4142017"/>
            <a:ext cx="3713685" cy="166847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sz="3600" dirty="0">
                <a:solidFill>
                  <a:srgbClr val="00B050"/>
                </a:solidFill>
              </a:rPr>
              <a:t>3</a:t>
            </a:r>
            <a:r>
              <a:rPr lang="fr-FR" sz="3600" dirty="0"/>
              <a:t>,</a:t>
            </a:r>
            <a:r>
              <a:rPr lang="fr-FR" sz="3600" dirty="0">
                <a:solidFill>
                  <a:srgbClr val="00B050"/>
                </a:solidFill>
              </a:rPr>
              <a:t>50</a:t>
            </a:r>
            <a:r>
              <a:rPr lang="fr-FR" sz="3600" dirty="0"/>
              <a:t> €</a:t>
            </a:r>
          </a:p>
          <a:p>
            <a:pPr algn="ctr">
              <a:lnSpc>
                <a:spcPct val="150000"/>
              </a:lnSpc>
            </a:pPr>
            <a:r>
              <a:rPr lang="fr-FR" sz="3600" dirty="0">
                <a:solidFill>
                  <a:srgbClr val="00B050"/>
                </a:solidFill>
              </a:rPr>
              <a:t>350</a:t>
            </a:r>
            <a:r>
              <a:rPr lang="fr-FR" sz="3600" dirty="0"/>
              <a:t> centimes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9472940-81E7-6637-5E1A-BB4870C176E9}"/>
              </a:ext>
            </a:extLst>
          </p:cNvPr>
          <p:cNvSpPr/>
          <p:nvPr/>
        </p:nvSpPr>
        <p:spPr>
          <a:xfrm>
            <a:off x="0" y="304066"/>
            <a:ext cx="748704" cy="69347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CP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F172E6E-ED33-BDC6-CCEC-975025FF53A2}"/>
              </a:ext>
            </a:extLst>
          </p:cNvPr>
          <p:cNvSpPr/>
          <p:nvPr/>
        </p:nvSpPr>
        <p:spPr>
          <a:xfrm>
            <a:off x="8149413" y="318096"/>
            <a:ext cx="994587" cy="69347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CE1</a:t>
            </a:r>
          </a:p>
        </p:txBody>
      </p: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57F47D73-D676-E43E-D7D6-C782091666AE}"/>
              </a:ext>
            </a:extLst>
          </p:cNvPr>
          <p:cNvCxnSpPr>
            <a:cxnSpLocks/>
          </p:cNvCxnSpPr>
          <p:nvPr/>
        </p:nvCxnSpPr>
        <p:spPr>
          <a:xfrm>
            <a:off x="4532086" y="949046"/>
            <a:ext cx="0" cy="5534521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Image 13">
            <a:extLst>
              <a:ext uri="{FF2B5EF4-FFF2-40B4-BE49-F238E27FC236}">
                <a16:creationId xmlns:a16="http://schemas.microsoft.com/office/drawing/2014/main" id="{3C82AF50-09E3-92B6-A932-FA8DF995476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1622" y="3226131"/>
            <a:ext cx="918202" cy="915886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A5079F59-8F35-18E1-3A20-9635646A559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0080FF"/>
              </a:clrFrom>
              <a:clrTo>
                <a:srgbClr val="0080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09278" y="1733946"/>
            <a:ext cx="1180546" cy="1148136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31D473C8-1859-1533-EF84-46013AE83D0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97" t="11645" r="14773" b="11851"/>
          <a:stretch/>
        </p:blipFill>
        <p:spPr>
          <a:xfrm>
            <a:off x="7229431" y="2407736"/>
            <a:ext cx="1138866" cy="1114960"/>
          </a:xfrm>
          <a:prstGeom prst="rect">
            <a:avLst/>
          </a:prstGeom>
        </p:spPr>
      </p:pic>
      <p:sp>
        <p:nvSpPr>
          <p:cNvPr id="19" name="ZoneTexte 18">
            <a:extLst>
              <a:ext uri="{FF2B5EF4-FFF2-40B4-BE49-F238E27FC236}">
                <a16:creationId xmlns:a16="http://schemas.microsoft.com/office/drawing/2014/main" id="{D92D07AA-A269-F701-579F-A5F659F36651}"/>
              </a:ext>
            </a:extLst>
          </p:cNvPr>
          <p:cNvSpPr txBox="1"/>
          <p:nvPr/>
        </p:nvSpPr>
        <p:spPr>
          <a:xfrm>
            <a:off x="1718285" y="4752411"/>
            <a:ext cx="1532546" cy="923330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fr-FR" sz="5400" dirty="0">
                <a:solidFill>
                  <a:schemeClr val="bg1"/>
                </a:solidFill>
              </a:rPr>
              <a:t>12 €</a:t>
            </a:r>
          </a:p>
        </p:txBody>
      </p:sp>
      <p:pic>
        <p:nvPicPr>
          <p:cNvPr id="20" name="Image 19">
            <a:extLst>
              <a:ext uri="{FF2B5EF4-FFF2-40B4-BE49-F238E27FC236}">
                <a16:creationId xmlns:a16="http://schemas.microsoft.com/office/drawing/2014/main" id="{3546A8C3-A2F9-BE5B-5B44-A504E90198E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77" y="1317322"/>
            <a:ext cx="3118602" cy="1681127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017B90AC-5E6B-BDBE-FEF8-5804D32617E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0080FF"/>
              </a:clrFrom>
              <a:clrTo>
                <a:srgbClr val="0080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0708" y="3159098"/>
            <a:ext cx="1180546" cy="1148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363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37341E-3E13-8531-192E-14432B5295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09AE53-1D68-FA21-4B2F-1D9F161AC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87982" y="347375"/>
            <a:ext cx="3070370" cy="503008"/>
          </a:xfrm>
        </p:spPr>
        <p:txBody>
          <a:bodyPr>
            <a:normAutofit fontScale="90000"/>
          </a:bodyPr>
          <a:lstStyle/>
          <a:p>
            <a:r>
              <a:rPr lang="fr-FR" dirty="0"/>
              <a:t>Écris la somme. </a:t>
            </a:r>
          </a:p>
        </p:txBody>
      </p:sp>
      <p:sp>
        <p:nvSpPr>
          <p:cNvPr id="9" name="Espace réservé du texte 2">
            <a:extLst>
              <a:ext uri="{FF2B5EF4-FFF2-40B4-BE49-F238E27FC236}">
                <a16:creationId xmlns:a16="http://schemas.microsoft.com/office/drawing/2014/main" id="{5A022018-95B0-2058-B723-512D7BDAF072}"/>
              </a:ext>
            </a:extLst>
          </p:cNvPr>
          <p:cNvSpPr txBox="1">
            <a:spLocks/>
          </p:cNvSpPr>
          <p:nvPr/>
        </p:nvSpPr>
        <p:spPr>
          <a:xfrm>
            <a:off x="8311144" y="6490151"/>
            <a:ext cx="946067" cy="367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2/6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0D87547D-E8A2-3385-0312-7A44EB7E692D}"/>
              </a:ext>
            </a:extLst>
          </p:cNvPr>
          <p:cNvSpPr txBox="1"/>
          <p:nvPr/>
        </p:nvSpPr>
        <p:spPr>
          <a:xfrm>
            <a:off x="5376189" y="4203321"/>
            <a:ext cx="3641685" cy="1668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sz="3600" dirty="0"/>
              <a:t>…,… €</a:t>
            </a:r>
          </a:p>
          <a:p>
            <a:pPr algn="ctr">
              <a:lnSpc>
                <a:spcPct val="150000"/>
              </a:lnSpc>
            </a:pPr>
            <a:r>
              <a:rPr lang="fr-FR" sz="3600" dirty="0"/>
              <a:t>… centimes</a:t>
            </a:r>
          </a:p>
        </p:txBody>
      </p:sp>
      <p:pic>
        <p:nvPicPr>
          <p:cNvPr id="27" name="Image 26">
            <a:extLst>
              <a:ext uri="{FF2B5EF4-FFF2-40B4-BE49-F238E27FC236}">
                <a16:creationId xmlns:a16="http://schemas.microsoft.com/office/drawing/2014/main" id="{88688D60-039F-9689-DB07-3277BDB84CA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0080FF"/>
              </a:clrFrom>
              <a:clrTo>
                <a:srgbClr val="0080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17437" y="1605364"/>
            <a:ext cx="989478" cy="962313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84382A71-0ADA-193C-5B6F-355CEB42C4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0080FF"/>
              </a:clrFrom>
              <a:clrTo>
                <a:srgbClr val="0080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95220" y="1576387"/>
            <a:ext cx="989478" cy="962313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D5DBB0E7-3A78-51FD-1EEC-3ABB9440990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0080FF"/>
              </a:clrFrom>
              <a:clrTo>
                <a:srgbClr val="0080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26712" y="2675903"/>
            <a:ext cx="989478" cy="962313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2547C2B9-5FE4-B121-7C35-385949F2803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24" t="18829" r="21381" b="18637"/>
          <a:stretch/>
        </p:blipFill>
        <p:spPr>
          <a:xfrm>
            <a:off x="6771887" y="2870338"/>
            <a:ext cx="723570" cy="714623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00C09C89-B33C-2EFF-5210-C433846B4D7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41" t="15259" r="18442" b="15047"/>
          <a:stretch/>
        </p:blipFill>
        <p:spPr>
          <a:xfrm>
            <a:off x="7570537" y="2328212"/>
            <a:ext cx="840221" cy="824565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7B59B4C-90FD-51EB-4B91-5660CCBB291F}"/>
              </a:ext>
            </a:extLst>
          </p:cNvPr>
          <p:cNvSpPr/>
          <p:nvPr/>
        </p:nvSpPr>
        <p:spPr>
          <a:xfrm>
            <a:off x="0" y="304066"/>
            <a:ext cx="748704" cy="69347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CP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35FF525-210A-7BD3-8A0E-C3372D8CEFBE}"/>
              </a:ext>
            </a:extLst>
          </p:cNvPr>
          <p:cNvSpPr/>
          <p:nvPr/>
        </p:nvSpPr>
        <p:spPr>
          <a:xfrm>
            <a:off x="8149413" y="318096"/>
            <a:ext cx="994587" cy="69347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CE1</a:t>
            </a:r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F524D130-194F-F109-AE17-B158BA2D4AB0}"/>
              </a:ext>
            </a:extLst>
          </p:cNvPr>
          <p:cNvCxnSpPr>
            <a:cxnSpLocks/>
          </p:cNvCxnSpPr>
          <p:nvPr/>
        </p:nvCxnSpPr>
        <p:spPr>
          <a:xfrm flipH="1">
            <a:off x="4532086" y="982766"/>
            <a:ext cx="39914" cy="5500801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Image 11" descr="Une image contenant texte, Timbre, Objet de collection, Produit en papier&#10;&#10;Description générée automatiquement">
            <a:extLst>
              <a:ext uri="{FF2B5EF4-FFF2-40B4-BE49-F238E27FC236}">
                <a16:creationId xmlns:a16="http://schemas.microsoft.com/office/drawing/2014/main" id="{EFAB7A87-4931-85C3-01C2-9845AEC65CCF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66944" t="4167" r="6875" b="52343"/>
          <a:stretch/>
        </p:blipFill>
        <p:spPr>
          <a:xfrm>
            <a:off x="362764" y="1069596"/>
            <a:ext cx="2891390" cy="1601002"/>
          </a:xfrm>
          <a:prstGeom prst="rect">
            <a:avLst/>
          </a:prstGeom>
        </p:spPr>
      </p:pic>
      <p:pic>
        <p:nvPicPr>
          <p:cNvPr id="13" name="Image 12" descr="Une image contenant nourriture, pièce&#10;&#10;Description générée automatiquement avec une confiance moyenne">
            <a:extLst>
              <a:ext uri="{FF2B5EF4-FFF2-40B4-BE49-F238E27FC236}">
                <a16:creationId xmlns:a16="http://schemas.microsoft.com/office/drawing/2014/main" id="{BB9ECA0C-0521-F25F-8E9E-9E99616D7E22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17198" t="21643" r="70555" b="17110"/>
          <a:stretch/>
        </p:blipFill>
        <p:spPr>
          <a:xfrm>
            <a:off x="3641859" y="931124"/>
            <a:ext cx="775728" cy="796511"/>
          </a:xfrm>
          <a:prstGeom prst="rect">
            <a:avLst/>
          </a:prstGeom>
        </p:spPr>
      </p:pic>
      <p:pic>
        <p:nvPicPr>
          <p:cNvPr id="14" name="Image 13" descr="Une image contenant nourriture, pièce&#10;&#10;Description générée automatiquement avec une confiance moyenne">
            <a:extLst>
              <a:ext uri="{FF2B5EF4-FFF2-40B4-BE49-F238E27FC236}">
                <a16:creationId xmlns:a16="http://schemas.microsoft.com/office/drawing/2014/main" id="{ABEBFE72-0479-5DB0-2FA8-ADEAC81A0F36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17198" t="21643" r="70555" b="17110"/>
          <a:stretch/>
        </p:blipFill>
        <p:spPr>
          <a:xfrm>
            <a:off x="3329234" y="1791036"/>
            <a:ext cx="735814" cy="755527"/>
          </a:xfrm>
          <a:prstGeom prst="rect">
            <a:avLst/>
          </a:prstGeom>
        </p:spPr>
      </p:pic>
      <p:pic>
        <p:nvPicPr>
          <p:cNvPr id="15" name="Image 14" descr="Une image contenant nourriture, pièce&#10;&#10;Description générée automatiquement avec une confiance moyenne">
            <a:extLst>
              <a:ext uri="{FF2B5EF4-FFF2-40B4-BE49-F238E27FC236}">
                <a16:creationId xmlns:a16="http://schemas.microsoft.com/office/drawing/2014/main" id="{C04C56F4-DCDC-0836-2636-A6CDE63DB0EE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17198" t="21643" r="70555" b="17110"/>
          <a:stretch/>
        </p:blipFill>
        <p:spPr>
          <a:xfrm>
            <a:off x="3712064" y="2599179"/>
            <a:ext cx="735814" cy="755527"/>
          </a:xfrm>
          <a:prstGeom prst="rect">
            <a:avLst/>
          </a:prstGeom>
        </p:spPr>
      </p:pic>
      <p:pic>
        <p:nvPicPr>
          <p:cNvPr id="16" name="Image 15" descr="Une image contenant nourriture, pièce&#10;&#10;Description générée automatiquement avec une confiance moyenne">
            <a:extLst>
              <a:ext uri="{FF2B5EF4-FFF2-40B4-BE49-F238E27FC236}">
                <a16:creationId xmlns:a16="http://schemas.microsoft.com/office/drawing/2014/main" id="{F7633568-B147-AB71-63C5-EC51D01D5F47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17198" t="21643" r="70555" b="17110"/>
          <a:stretch/>
        </p:blipFill>
        <p:spPr>
          <a:xfrm>
            <a:off x="3221836" y="3354706"/>
            <a:ext cx="775728" cy="796511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C2B1EF67-2AEB-F98A-768B-85B65898996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435" y="2735977"/>
            <a:ext cx="2192384" cy="1181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476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B0BCC8-2C21-77BD-573F-B6C518C1CD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CB41237-7884-6B4B-12E0-017189D067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81132" y="304066"/>
            <a:ext cx="2195104" cy="568430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213D821-9C1A-C78D-77F6-4035BC7B7D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197932" y="6490150"/>
            <a:ext cx="946067" cy="367849"/>
          </a:xfrm>
        </p:spPr>
        <p:txBody>
          <a:bodyPr>
            <a:normAutofit/>
          </a:bodyPr>
          <a:lstStyle/>
          <a:p>
            <a:r>
              <a:rPr lang="fr-FR" dirty="0"/>
              <a:t>2/6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2C66542B-53C0-164F-1D25-9FEA02421A4B}"/>
              </a:ext>
            </a:extLst>
          </p:cNvPr>
          <p:cNvSpPr txBox="1"/>
          <p:nvPr/>
        </p:nvSpPr>
        <p:spPr>
          <a:xfrm>
            <a:off x="5287012" y="4275141"/>
            <a:ext cx="3471966" cy="1668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sz="3600" dirty="0"/>
              <a:t>… € … centimes</a:t>
            </a:r>
          </a:p>
          <a:p>
            <a:pPr algn="ctr">
              <a:lnSpc>
                <a:spcPct val="150000"/>
              </a:lnSpc>
            </a:pPr>
            <a:r>
              <a:rPr lang="fr-FR" sz="3600" dirty="0"/>
              <a:t>…,… €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FA93375D-93D1-06EC-513A-48C326091AF7}"/>
              </a:ext>
            </a:extLst>
          </p:cNvPr>
          <p:cNvSpPr txBox="1"/>
          <p:nvPr/>
        </p:nvSpPr>
        <p:spPr>
          <a:xfrm>
            <a:off x="5166153" y="4315781"/>
            <a:ext cx="3713685" cy="166847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sz="3600" dirty="0">
                <a:solidFill>
                  <a:srgbClr val="00B050"/>
                </a:solidFill>
              </a:rPr>
              <a:t>6</a:t>
            </a:r>
            <a:r>
              <a:rPr lang="fr-FR" sz="3600" dirty="0"/>
              <a:t>,</a:t>
            </a:r>
            <a:r>
              <a:rPr lang="fr-FR" sz="3600" dirty="0">
                <a:solidFill>
                  <a:srgbClr val="00B050"/>
                </a:solidFill>
              </a:rPr>
              <a:t>30</a:t>
            </a:r>
            <a:r>
              <a:rPr lang="fr-FR" sz="3600" dirty="0"/>
              <a:t> €</a:t>
            </a:r>
          </a:p>
          <a:p>
            <a:pPr algn="ctr">
              <a:lnSpc>
                <a:spcPct val="150000"/>
              </a:lnSpc>
            </a:pPr>
            <a:r>
              <a:rPr lang="fr-FR" sz="3600" dirty="0">
                <a:solidFill>
                  <a:srgbClr val="00B050"/>
                </a:solidFill>
              </a:rPr>
              <a:t>630</a:t>
            </a:r>
            <a:r>
              <a:rPr lang="fr-FR" sz="3600" dirty="0"/>
              <a:t> centimes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59AAA97-7FFD-1FC6-CE29-1AE0177C5804}"/>
              </a:ext>
            </a:extLst>
          </p:cNvPr>
          <p:cNvSpPr/>
          <p:nvPr/>
        </p:nvSpPr>
        <p:spPr>
          <a:xfrm>
            <a:off x="0" y="304066"/>
            <a:ext cx="748704" cy="69347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CP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99E09EA-8322-AA5D-D60E-AC3944760075}"/>
              </a:ext>
            </a:extLst>
          </p:cNvPr>
          <p:cNvSpPr/>
          <p:nvPr/>
        </p:nvSpPr>
        <p:spPr>
          <a:xfrm>
            <a:off x="8149413" y="318096"/>
            <a:ext cx="994587" cy="69347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CE1</a:t>
            </a:r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6425E32-DB98-288C-3EE6-CF4F3BD721E6}"/>
              </a:ext>
            </a:extLst>
          </p:cNvPr>
          <p:cNvCxnSpPr>
            <a:cxnSpLocks/>
          </p:cNvCxnSpPr>
          <p:nvPr/>
        </p:nvCxnSpPr>
        <p:spPr>
          <a:xfrm>
            <a:off x="4532086" y="949046"/>
            <a:ext cx="0" cy="5534521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Image 13">
            <a:extLst>
              <a:ext uri="{FF2B5EF4-FFF2-40B4-BE49-F238E27FC236}">
                <a16:creationId xmlns:a16="http://schemas.microsoft.com/office/drawing/2014/main" id="{E482914E-E235-4C5B-CE30-4C22840BB5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0080FF"/>
              </a:clrFrom>
              <a:clrTo>
                <a:srgbClr val="0080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17437" y="1605364"/>
            <a:ext cx="989478" cy="962313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B0D12764-D56C-5744-57EA-6B44E1AB85E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0080FF"/>
              </a:clrFrom>
              <a:clrTo>
                <a:srgbClr val="0080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95220" y="1576387"/>
            <a:ext cx="989478" cy="962313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D94DEBC4-ECC7-C185-F8C2-A0A86780410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0080FF"/>
              </a:clrFrom>
              <a:clrTo>
                <a:srgbClr val="0080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26712" y="2675903"/>
            <a:ext cx="989478" cy="962313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777AF5CB-8F8C-7361-FA86-67F445E1744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24" t="18829" r="21381" b="18637"/>
          <a:stretch/>
        </p:blipFill>
        <p:spPr>
          <a:xfrm>
            <a:off x="6771887" y="2870338"/>
            <a:ext cx="723570" cy="714623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0A63C90D-E61E-69CD-779E-A66AF7BF1C0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41" t="15259" r="18442" b="15047"/>
          <a:stretch/>
        </p:blipFill>
        <p:spPr>
          <a:xfrm>
            <a:off x="7570537" y="2328212"/>
            <a:ext cx="840221" cy="824565"/>
          </a:xfrm>
          <a:prstGeom prst="rect">
            <a:avLst/>
          </a:prstGeom>
        </p:spPr>
      </p:pic>
      <p:pic>
        <p:nvPicPr>
          <p:cNvPr id="20" name="Image 19" descr="Une image contenant texte, Timbre, Objet de collection, Produit en papier&#10;&#10;Description générée automatiquement">
            <a:extLst>
              <a:ext uri="{FF2B5EF4-FFF2-40B4-BE49-F238E27FC236}">
                <a16:creationId xmlns:a16="http://schemas.microsoft.com/office/drawing/2014/main" id="{A3760E1A-F1CE-2D67-2146-64930BC4E2B7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66944" t="4167" r="6875" b="52343"/>
          <a:stretch/>
        </p:blipFill>
        <p:spPr>
          <a:xfrm>
            <a:off x="362764" y="1069596"/>
            <a:ext cx="2891390" cy="1601002"/>
          </a:xfrm>
          <a:prstGeom prst="rect">
            <a:avLst/>
          </a:prstGeom>
        </p:spPr>
      </p:pic>
      <p:pic>
        <p:nvPicPr>
          <p:cNvPr id="21" name="Image 20" descr="Une image contenant nourriture, pièce&#10;&#10;Description générée automatiquement avec une confiance moyenne">
            <a:extLst>
              <a:ext uri="{FF2B5EF4-FFF2-40B4-BE49-F238E27FC236}">
                <a16:creationId xmlns:a16="http://schemas.microsoft.com/office/drawing/2014/main" id="{C8D21E4E-B818-7F1B-1C7E-9D4C787B5545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17198" t="21643" r="70555" b="17110"/>
          <a:stretch/>
        </p:blipFill>
        <p:spPr>
          <a:xfrm>
            <a:off x="3641859" y="931124"/>
            <a:ext cx="775728" cy="796511"/>
          </a:xfrm>
          <a:prstGeom prst="rect">
            <a:avLst/>
          </a:prstGeom>
        </p:spPr>
      </p:pic>
      <p:pic>
        <p:nvPicPr>
          <p:cNvPr id="22" name="Image 21" descr="Une image contenant nourriture, pièce&#10;&#10;Description générée automatiquement avec une confiance moyenne">
            <a:extLst>
              <a:ext uri="{FF2B5EF4-FFF2-40B4-BE49-F238E27FC236}">
                <a16:creationId xmlns:a16="http://schemas.microsoft.com/office/drawing/2014/main" id="{DD8CFA22-99CF-6614-5678-A1A4E035DF17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17198" t="21643" r="70555" b="17110"/>
          <a:stretch/>
        </p:blipFill>
        <p:spPr>
          <a:xfrm>
            <a:off x="3329234" y="1791036"/>
            <a:ext cx="735814" cy="755527"/>
          </a:xfrm>
          <a:prstGeom prst="rect">
            <a:avLst/>
          </a:prstGeom>
        </p:spPr>
      </p:pic>
      <p:pic>
        <p:nvPicPr>
          <p:cNvPr id="23" name="Image 22" descr="Une image contenant nourriture, pièce&#10;&#10;Description générée automatiquement avec une confiance moyenne">
            <a:extLst>
              <a:ext uri="{FF2B5EF4-FFF2-40B4-BE49-F238E27FC236}">
                <a16:creationId xmlns:a16="http://schemas.microsoft.com/office/drawing/2014/main" id="{A094D485-1EB4-F0C8-3B88-23CF5B2F83A2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17198" t="21643" r="70555" b="17110"/>
          <a:stretch/>
        </p:blipFill>
        <p:spPr>
          <a:xfrm>
            <a:off x="3712064" y="2599179"/>
            <a:ext cx="735814" cy="755527"/>
          </a:xfrm>
          <a:prstGeom prst="rect">
            <a:avLst/>
          </a:prstGeom>
        </p:spPr>
      </p:pic>
      <p:pic>
        <p:nvPicPr>
          <p:cNvPr id="24" name="Image 23" descr="Une image contenant nourriture, pièce&#10;&#10;Description générée automatiquement avec une confiance moyenne">
            <a:extLst>
              <a:ext uri="{FF2B5EF4-FFF2-40B4-BE49-F238E27FC236}">
                <a16:creationId xmlns:a16="http://schemas.microsoft.com/office/drawing/2014/main" id="{253D160F-5758-C54F-F658-9BD73A1118B4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17198" t="21643" r="70555" b="17110"/>
          <a:stretch/>
        </p:blipFill>
        <p:spPr>
          <a:xfrm>
            <a:off x="3221836" y="3354706"/>
            <a:ext cx="775728" cy="796511"/>
          </a:xfrm>
          <a:prstGeom prst="rect">
            <a:avLst/>
          </a:prstGeom>
        </p:spPr>
      </p:pic>
      <p:sp>
        <p:nvSpPr>
          <p:cNvPr id="25" name="ZoneTexte 24">
            <a:extLst>
              <a:ext uri="{FF2B5EF4-FFF2-40B4-BE49-F238E27FC236}">
                <a16:creationId xmlns:a16="http://schemas.microsoft.com/office/drawing/2014/main" id="{09C0AC52-CAD5-6746-2A1A-412AE3FE0D40}"/>
              </a:ext>
            </a:extLst>
          </p:cNvPr>
          <p:cNvSpPr txBox="1"/>
          <p:nvPr/>
        </p:nvSpPr>
        <p:spPr>
          <a:xfrm>
            <a:off x="1718285" y="4752411"/>
            <a:ext cx="1532546" cy="923330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fr-FR" sz="5400" dirty="0">
                <a:solidFill>
                  <a:schemeClr val="bg1"/>
                </a:solidFill>
              </a:rPr>
              <a:t>34 €</a:t>
            </a:r>
          </a:p>
        </p:txBody>
      </p:sp>
      <p:pic>
        <p:nvPicPr>
          <p:cNvPr id="26" name="Image 25">
            <a:extLst>
              <a:ext uri="{FF2B5EF4-FFF2-40B4-BE49-F238E27FC236}">
                <a16:creationId xmlns:a16="http://schemas.microsoft.com/office/drawing/2014/main" id="{D077FECA-60E6-C505-9372-57A5C1E4731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57" y="2827954"/>
            <a:ext cx="2229960" cy="120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5807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FE994F-9845-C163-2482-BB4BA42D11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CBABEC-204A-FF59-5BDF-A25132AAF7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97527" y="374433"/>
            <a:ext cx="2936784" cy="503008"/>
          </a:xfrm>
        </p:spPr>
        <p:txBody>
          <a:bodyPr>
            <a:normAutofit fontScale="90000"/>
          </a:bodyPr>
          <a:lstStyle/>
          <a:p>
            <a:r>
              <a:rPr lang="fr-FR" dirty="0"/>
              <a:t>Écris la somme. </a:t>
            </a:r>
          </a:p>
        </p:txBody>
      </p:sp>
      <p:sp>
        <p:nvSpPr>
          <p:cNvPr id="9" name="Espace réservé du texte 2">
            <a:extLst>
              <a:ext uri="{FF2B5EF4-FFF2-40B4-BE49-F238E27FC236}">
                <a16:creationId xmlns:a16="http://schemas.microsoft.com/office/drawing/2014/main" id="{C4D9B205-996F-64A8-7800-404C033EC671}"/>
              </a:ext>
            </a:extLst>
          </p:cNvPr>
          <p:cNvSpPr txBox="1">
            <a:spLocks/>
          </p:cNvSpPr>
          <p:nvPr/>
        </p:nvSpPr>
        <p:spPr>
          <a:xfrm>
            <a:off x="8197933" y="6490151"/>
            <a:ext cx="946067" cy="367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3/6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A8CA5DC9-1306-BB58-F441-11FACF1E0E7F}"/>
              </a:ext>
            </a:extLst>
          </p:cNvPr>
          <p:cNvSpPr txBox="1"/>
          <p:nvPr/>
        </p:nvSpPr>
        <p:spPr>
          <a:xfrm>
            <a:off x="5111153" y="4295461"/>
            <a:ext cx="3720063" cy="1668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sz="3600" dirty="0"/>
              <a:t>…,… €</a:t>
            </a:r>
          </a:p>
          <a:p>
            <a:pPr algn="ctr">
              <a:lnSpc>
                <a:spcPct val="150000"/>
              </a:lnSpc>
            </a:pPr>
            <a:r>
              <a:rPr lang="fr-FR" sz="3600" dirty="0"/>
              <a:t>… centimes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F630BC55-3F12-E425-77C2-B4DDC2BA6E1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41" t="15259" r="18442" b="15047"/>
          <a:stretch/>
        </p:blipFill>
        <p:spPr>
          <a:xfrm>
            <a:off x="7686906" y="1760749"/>
            <a:ext cx="817014" cy="801790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772425AD-92DC-F9D3-3548-5069B7FC4C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1446" y="2067927"/>
            <a:ext cx="2565729" cy="1383093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4A1DE84F-DF92-E77B-CE87-F2C242DCB0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164" y="2828598"/>
            <a:ext cx="726542" cy="748337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07FACBF0-17C1-CAF5-2251-17AC18F7DFCF}"/>
              </a:ext>
            </a:extLst>
          </p:cNvPr>
          <p:cNvSpPr/>
          <p:nvPr/>
        </p:nvSpPr>
        <p:spPr>
          <a:xfrm>
            <a:off x="0" y="304066"/>
            <a:ext cx="748704" cy="69347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CP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424DC79-7923-D799-1498-B4409FB939F3}"/>
              </a:ext>
            </a:extLst>
          </p:cNvPr>
          <p:cNvSpPr/>
          <p:nvPr/>
        </p:nvSpPr>
        <p:spPr>
          <a:xfrm>
            <a:off x="8149413" y="318096"/>
            <a:ext cx="994587" cy="69347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CE1</a:t>
            </a:r>
          </a:p>
        </p:txBody>
      </p: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D66C7979-BD81-1ABF-E1A3-34A59EC6DCCD}"/>
              </a:ext>
            </a:extLst>
          </p:cNvPr>
          <p:cNvCxnSpPr>
            <a:cxnSpLocks/>
          </p:cNvCxnSpPr>
          <p:nvPr/>
        </p:nvCxnSpPr>
        <p:spPr>
          <a:xfrm flipH="1">
            <a:off x="4532086" y="982766"/>
            <a:ext cx="39914" cy="5500801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Image 7" descr="Une image contenant texte, Timbre, Objet de collection, Produit en papier&#10;&#10;Description générée automatiquement">
            <a:extLst>
              <a:ext uri="{FF2B5EF4-FFF2-40B4-BE49-F238E27FC236}">
                <a16:creationId xmlns:a16="http://schemas.microsoft.com/office/drawing/2014/main" id="{B7EF9C97-938B-5CF7-B403-56722ADEBC36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3473" t="50000" r="69351" b="6510"/>
          <a:stretch/>
        </p:blipFill>
        <p:spPr>
          <a:xfrm>
            <a:off x="259372" y="1154617"/>
            <a:ext cx="2639378" cy="1407922"/>
          </a:xfrm>
          <a:prstGeom prst="rect">
            <a:avLst/>
          </a:prstGeom>
        </p:spPr>
      </p:pic>
      <p:pic>
        <p:nvPicPr>
          <p:cNvPr id="11" name="Image 10" descr="Une image contenant texte, Timbre, Objet de collection, Produit en papier&#10;&#10;Description générée automatiquement">
            <a:extLst>
              <a:ext uri="{FF2B5EF4-FFF2-40B4-BE49-F238E27FC236}">
                <a16:creationId xmlns:a16="http://schemas.microsoft.com/office/drawing/2014/main" id="{9A3D16C1-698A-DF66-D7DB-9E4FA7E81C93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4167" t="10000" r="73055" b="54583"/>
          <a:stretch/>
        </p:blipFill>
        <p:spPr>
          <a:xfrm>
            <a:off x="1505186" y="2877735"/>
            <a:ext cx="2212206" cy="1146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2473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38CC3F-F244-B210-D028-2A96849E7F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FAE0285-37D2-D574-E20C-0546D427DF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8901" y="248675"/>
            <a:ext cx="3477305" cy="581196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EF469D0-CAEF-BAF1-A468-A51F659FC2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197932" y="6490150"/>
            <a:ext cx="946067" cy="367849"/>
          </a:xfrm>
        </p:spPr>
        <p:txBody>
          <a:bodyPr>
            <a:normAutofit/>
          </a:bodyPr>
          <a:lstStyle/>
          <a:p>
            <a:r>
              <a:rPr lang="fr-FR" dirty="0"/>
              <a:t>3/6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D10B1212-8688-1384-DBFC-6B21BED409F3}"/>
              </a:ext>
            </a:extLst>
          </p:cNvPr>
          <p:cNvSpPr txBox="1"/>
          <p:nvPr/>
        </p:nvSpPr>
        <p:spPr>
          <a:xfrm>
            <a:off x="5146714" y="4442845"/>
            <a:ext cx="3471966" cy="1668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sz="3600" dirty="0"/>
              <a:t>… € … centimes</a:t>
            </a:r>
          </a:p>
          <a:p>
            <a:pPr algn="ctr">
              <a:lnSpc>
                <a:spcPct val="150000"/>
              </a:lnSpc>
            </a:pPr>
            <a:r>
              <a:rPr lang="fr-FR" sz="3600" dirty="0"/>
              <a:t>…,… €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77DB138-A354-418E-F9AF-4AF4E66516E1}"/>
              </a:ext>
            </a:extLst>
          </p:cNvPr>
          <p:cNvSpPr txBox="1"/>
          <p:nvPr/>
        </p:nvSpPr>
        <p:spPr>
          <a:xfrm>
            <a:off x="4998132" y="4442845"/>
            <a:ext cx="3976148" cy="166847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sz="3600" dirty="0">
                <a:solidFill>
                  <a:srgbClr val="00B050"/>
                </a:solidFill>
              </a:rPr>
              <a:t>10</a:t>
            </a:r>
            <a:r>
              <a:rPr lang="fr-FR" sz="3600" dirty="0"/>
              <a:t>,</a:t>
            </a:r>
            <a:r>
              <a:rPr lang="fr-FR" sz="3600" dirty="0">
                <a:solidFill>
                  <a:srgbClr val="00B050"/>
                </a:solidFill>
              </a:rPr>
              <a:t>25</a:t>
            </a:r>
            <a:r>
              <a:rPr lang="fr-FR" sz="3600" dirty="0"/>
              <a:t> €</a:t>
            </a:r>
          </a:p>
          <a:p>
            <a:pPr algn="ctr">
              <a:lnSpc>
                <a:spcPct val="150000"/>
              </a:lnSpc>
            </a:pPr>
            <a:r>
              <a:rPr lang="fr-FR" sz="3600" dirty="0">
                <a:solidFill>
                  <a:srgbClr val="00B050"/>
                </a:solidFill>
              </a:rPr>
              <a:t>1025</a:t>
            </a:r>
            <a:r>
              <a:rPr lang="fr-FR" sz="3600" dirty="0"/>
              <a:t> centimes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E6BB0AC7-4561-796F-3A9E-C84C24FC665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41" t="15259" r="18442" b="15047"/>
          <a:stretch/>
        </p:blipFill>
        <p:spPr>
          <a:xfrm>
            <a:off x="7686906" y="1760749"/>
            <a:ext cx="817014" cy="80179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9F969229-2533-B53D-EC85-97B5FA7014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1446" y="2067927"/>
            <a:ext cx="2565729" cy="1383093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D7FBF045-78D6-363D-47CA-38F6850F8BC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164" y="2828598"/>
            <a:ext cx="726542" cy="748337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8AEF7B01-8E16-1EE1-706C-7AA9741E1617}"/>
              </a:ext>
            </a:extLst>
          </p:cNvPr>
          <p:cNvSpPr/>
          <p:nvPr/>
        </p:nvSpPr>
        <p:spPr>
          <a:xfrm>
            <a:off x="0" y="304066"/>
            <a:ext cx="748704" cy="69347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CP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6D49056-24BA-510B-DC86-76BCFBC69B1E}"/>
              </a:ext>
            </a:extLst>
          </p:cNvPr>
          <p:cNvSpPr/>
          <p:nvPr/>
        </p:nvSpPr>
        <p:spPr>
          <a:xfrm>
            <a:off x="8149413" y="318096"/>
            <a:ext cx="994587" cy="69347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CE1</a:t>
            </a:r>
          </a:p>
        </p:txBody>
      </p:sp>
      <p:cxnSp>
        <p:nvCxnSpPr>
          <p:cNvPr id="14" name="Connecteur droit 13">
            <a:extLst>
              <a:ext uri="{FF2B5EF4-FFF2-40B4-BE49-F238E27FC236}">
                <a16:creationId xmlns:a16="http://schemas.microsoft.com/office/drawing/2014/main" id="{92AADC64-2515-C708-EB29-8CF48BBD365A}"/>
              </a:ext>
            </a:extLst>
          </p:cNvPr>
          <p:cNvCxnSpPr>
            <a:cxnSpLocks/>
          </p:cNvCxnSpPr>
          <p:nvPr/>
        </p:nvCxnSpPr>
        <p:spPr>
          <a:xfrm>
            <a:off x="4532086" y="949046"/>
            <a:ext cx="0" cy="5534521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Image 14" descr="Une image contenant texte, Timbre, Objet de collection, Produit en papier&#10;&#10;Description générée automatiquement">
            <a:extLst>
              <a:ext uri="{FF2B5EF4-FFF2-40B4-BE49-F238E27FC236}">
                <a16:creationId xmlns:a16="http://schemas.microsoft.com/office/drawing/2014/main" id="{901A255C-3478-43DB-2165-8DA726F94097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3473" t="50000" r="69351" b="6510"/>
          <a:stretch/>
        </p:blipFill>
        <p:spPr>
          <a:xfrm>
            <a:off x="259372" y="1154617"/>
            <a:ext cx="2639378" cy="1407922"/>
          </a:xfrm>
          <a:prstGeom prst="rect">
            <a:avLst/>
          </a:prstGeom>
        </p:spPr>
      </p:pic>
      <p:pic>
        <p:nvPicPr>
          <p:cNvPr id="16" name="Image 15" descr="Une image contenant texte, Timbre, Objet de collection, Produit en papier&#10;&#10;Description générée automatiquement">
            <a:extLst>
              <a:ext uri="{FF2B5EF4-FFF2-40B4-BE49-F238E27FC236}">
                <a16:creationId xmlns:a16="http://schemas.microsoft.com/office/drawing/2014/main" id="{ADA8F2A2-609F-6D6D-1E73-23EAA5A71141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4167" t="10000" r="73055" b="54583"/>
          <a:stretch/>
        </p:blipFill>
        <p:spPr>
          <a:xfrm>
            <a:off x="1505186" y="2877735"/>
            <a:ext cx="2212206" cy="1146570"/>
          </a:xfrm>
          <a:prstGeom prst="rect">
            <a:avLst/>
          </a:prstGeom>
        </p:spPr>
      </p:pic>
      <p:sp>
        <p:nvSpPr>
          <p:cNvPr id="17" name="ZoneTexte 16">
            <a:extLst>
              <a:ext uri="{FF2B5EF4-FFF2-40B4-BE49-F238E27FC236}">
                <a16:creationId xmlns:a16="http://schemas.microsoft.com/office/drawing/2014/main" id="{7BE3ED7F-C1DC-6200-1961-3CF79B750ED6}"/>
              </a:ext>
            </a:extLst>
          </p:cNvPr>
          <p:cNvSpPr txBox="1"/>
          <p:nvPr/>
        </p:nvSpPr>
        <p:spPr>
          <a:xfrm>
            <a:off x="1718285" y="4752411"/>
            <a:ext cx="1532546" cy="923330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fr-FR" sz="5400" dirty="0">
                <a:solidFill>
                  <a:schemeClr val="bg1"/>
                </a:solidFill>
              </a:rPr>
              <a:t>55 €</a:t>
            </a:r>
          </a:p>
        </p:txBody>
      </p:sp>
    </p:spTree>
    <p:extLst>
      <p:ext uri="{BB962C8B-B14F-4D97-AF65-F5344CB8AC3E}">
        <p14:creationId xmlns:p14="http://schemas.microsoft.com/office/powerpoint/2010/main" val="2697689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089B3A-4C15-3BA0-5DFF-4C244A796B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90F6AA1-F275-DF56-7C18-0FD58EACA2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07171" y="374433"/>
            <a:ext cx="3835944" cy="503008"/>
          </a:xfrm>
        </p:spPr>
        <p:txBody>
          <a:bodyPr>
            <a:normAutofit fontScale="90000"/>
          </a:bodyPr>
          <a:lstStyle/>
          <a:p>
            <a:r>
              <a:rPr lang="fr-FR" dirty="0"/>
              <a:t>Écris la somme. </a:t>
            </a:r>
          </a:p>
        </p:txBody>
      </p:sp>
      <p:sp>
        <p:nvSpPr>
          <p:cNvPr id="9" name="Espace réservé du texte 2">
            <a:extLst>
              <a:ext uri="{FF2B5EF4-FFF2-40B4-BE49-F238E27FC236}">
                <a16:creationId xmlns:a16="http://schemas.microsoft.com/office/drawing/2014/main" id="{A4C46E8F-1AA0-0495-A0CE-1E9E7128DD07}"/>
              </a:ext>
            </a:extLst>
          </p:cNvPr>
          <p:cNvSpPr txBox="1">
            <a:spLocks/>
          </p:cNvSpPr>
          <p:nvPr/>
        </p:nvSpPr>
        <p:spPr>
          <a:xfrm>
            <a:off x="8354687" y="6490151"/>
            <a:ext cx="946067" cy="367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4/6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A673CD92-0DD9-7C78-83FF-3F300A4BBFC6}"/>
              </a:ext>
            </a:extLst>
          </p:cNvPr>
          <p:cNvSpPr txBox="1"/>
          <p:nvPr/>
        </p:nvSpPr>
        <p:spPr>
          <a:xfrm>
            <a:off x="5154023" y="4254821"/>
            <a:ext cx="3749137" cy="1668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sz="3600" dirty="0"/>
              <a:t>…,… €</a:t>
            </a:r>
          </a:p>
          <a:p>
            <a:pPr algn="ctr">
              <a:lnSpc>
                <a:spcPct val="150000"/>
              </a:lnSpc>
            </a:pPr>
            <a:r>
              <a:rPr lang="fr-FR" sz="3600" dirty="0"/>
              <a:t>… centimes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269C9009-5F4C-3E92-5975-18D2E8A2A1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289" y="1961216"/>
            <a:ext cx="970375" cy="999485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ACA2BB04-0162-D20A-EB37-56A334722C2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0840" y="1925064"/>
            <a:ext cx="999485" cy="996964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CEC5B79A-EE6D-E8AD-BFA0-9ABBE749AB5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1845" y="2874507"/>
            <a:ext cx="713918" cy="713918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76643BB9-DCFA-B551-D9AE-F1FAE0502EA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2712" y="3066532"/>
            <a:ext cx="856701" cy="856701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E5B7665F-3931-9B64-FA32-4057288EFFF0}"/>
              </a:ext>
            </a:extLst>
          </p:cNvPr>
          <p:cNvSpPr/>
          <p:nvPr/>
        </p:nvSpPr>
        <p:spPr>
          <a:xfrm>
            <a:off x="0" y="304066"/>
            <a:ext cx="748704" cy="69347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CP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1C5F868-DB75-7922-CCAA-4F7ED23E57E5}"/>
              </a:ext>
            </a:extLst>
          </p:cNvPr>
          <p:cNvSpPr/>
          <p:nvPr/>
        </p:nvSpPr>
        <p:spPr>
          <a:xfrm>
            <a:off x="8149413" y="318096"/>
            <a:ext cx="994587" cy="69347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CE1</a:t>
            </a:r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2B497DD6-1232-38F7-001A-375B816C0D4B}"/>
              </a:ext>
            </a:extLst>
          </p:cNvPr>
          <p:cNvCxnSpPr>
            <a:cxnSpLocks/>
          </p:cNvCxnSpPr>
          <p:nvPr/>
        </p:nvCxnSpPr>
        <p:spPr>
          <a:xfrm flipH="1">
            <a:off x="4532086" y="982766"/>
            <a:ext cx="39914" cy="5500801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Image 10" descr="Une image contenant texte, Timbre, Objet de collection, Produit en papier&#10;&#10;Description générée automatiquement">
            <a:extLst>
              <a:ext uri="{FF2B5EF4-FFF2-40B4-BE49-F238E27FC236}">
                <a16:creationId xmlns:a16="http://schemas.microsoft.com/office/drawing/2014/main" id="{FB1741D5-FBD5-651E-6CEC-BF3742C7A518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3473" t="50000" r="69351" b="6510"/>
          <a:stretch/>
        </p:blipFill>
        <p:spPr>
          <a:xfrm>
            <a:off x="201292" y="1247208"/>
            <a:ext cx="2422995" cy="1292497"/>
          </a:xfrm>
          <a:prstGeom prst="rect">
            <a:avLst/>
          </a:prstGeom>
        </p:spPr>
      </p:pic>
      <p:pic>
        <p:nvPicPr>
          <p:cNvPr id="12" name="Image 11" descr="Une image contenant texte, Timbre, Objet de collection, Produit en papier&#10;&#10;Description générée automatiquement">
            <a:extLst>
              <a:ext uri="{FF2B5EF4-FFF2-40B4-BE49-F238E27FC236}">
                <a16:creationId xmlns:a16="http://schemas.microsoft.com/office/drawing/2014/main" id="{619E4C07-BB6D-861E-28A5-806932ADC8CE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4167" t="10000" r="73055" b="54583"/>
          <a:stretch/>
        </p:blipFill>
        <p:spPr>
          <a:xfrm>
            <a:off x="2409055" y="3728139"/>
            <a:ext cx="2032371" cy="1053363"/>
          </a:xfrm>
          <a:prstGeom prst="rect">
            <a:avLst/>
          </a:prstGeom>
        </p:spPr>
      </p:pic>
      <p:pic>
        <p:nvPicPr>
          <p:cNvPr id="14" name="Image 13" descr="Une image contenant nourriture, pièce&#10;&#10;Description générée automatiquement avec une confiance moyenne">
            <a:extLst>
              <a:ext uri="{FF2B5EF4-FFF2-40B4-BE49-F238E27FC236}">
                <a16:creationId xmlns:a16="http://schemas.microsoft.com/office/drawing/2014/main" id="{88727427-4855-F0B9-B642-4A2AF7A73D77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17198" t="21643" r="70555" b="17110"/>
          <a:stretch/>
        </p:blipFill>
        <p:spPr>
          <a:xfrm>
            <a:off x="2650206" y="1231169"/>
            <a:ext cx="851916" cy="874740"/>
          </a:xfrm>
          <a:prstGeom prst="rect">
            <a:avLst/>
          </a:prstGeom>
        </p:spPr>
      </p:pic>
      <p:pic>
        <p:nvPicPr>
          <p:cNvPr id="15" name="Image 14" descr="Une image contenant nourriture, pièce&#10;&#10;Description générée automatiquement avec une confiance moyenne">
            <a:extLst>
              <a:ext uri="{FF2B5EF4-FFF2-40B4-BE49-F238E27FC236}">
                <a16:creationId xmlns:a16="http://schemas.microsoft.com/office/drawing/2014/main" id="{4F57645F-17DD-5241-ADF9-2BE757D73FEC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17198" t="21643" r="70555" b="17110"/>
          <a:stretch/>
        </p:blipFill>
        <p:spPr>
          <a:xfrm>
            <a:off x="3607505" y="1548806"/>
            <a:ext cx="851916" cy="874740"/>
          </a:xfrm>
          <a:prstGeom prst="rect">
            <a:avLst/>
          </a:prstGeom>
        </p:spPr>
      </p:pic>
      <p:pic>
        <p:nvPicPr>
          <p:cNvPr id="16" name="Image 15" descr="Une image contenant nourriture, pièce&#10;&#10;Description générée automatiquement avec une confiance moyenne">
            <a:extLst>
              <a:ext uri="{FF2B5EF4-FFF2-40B4-BE49-F238E27FC236}">
                <a16:creationId xmlns:a16="http://schemas.microsoft.com/office/drawing/2014/main" id="{8D4B8E66-FB22-C83C-EF19-68EE4F5C9765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17198" t="21643" r="70555" b="17110"/>
          <a:stretch/>
        </p:blipFill>
        <p:spPr>
          <a:xfrm>
            <a:off x="2961236" y="2459637"/>
            <a:ext cx="851916" cy="874740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14B769E6-5165-1E0A-9B0C-609360ED340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542" y="2744572"/>
            <a:ext cx="2186494" cy="1178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2594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3BDEB6-F040-DC6F-DBAB-2E6209F4D6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334A008-42A8-70C6-8347-0565EBEC5A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68428" y="366586"/>
            <a:ext cx="2007144" cy="568430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92C2182-E29F-22AF-F483-3D34ECE95E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197932" y="6490150"/>
            <a:ext cx="946067" cy="367849"/>
          </a:xfrm>
        </p:spPr>
        <p:txBody>
          <a:bodyPr>
            <a:normAutofit/>
          </a:bodyPr>
          <a:lstStyle/>
          <a:p>
            <a:r>
              <a:rPr lang="fr-FR" dirty="0"/>
              <a:t>4/6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57A01134-1066-9879-42C8-DF4E5B004C11}"/>
              </a:ext>
            </a:extLst>
          </p:cNvPr>
          <p:cNvSpPr txBox="1"/>
          <p:nvPr/>
        </p:nvSpPr>
        <p:spPr>
          <a:xfrm>
            <a:off x="5375314" y="4351341"/>
            <a:ext cx="3471966" cy="1668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sz="3600" dirty="0"/>
              <a:t>… € … centimes</a:t>
            </a:r>
          </a:p>
          <a:p>
            <a:pPr algn="ctr">
              <a:lnSpc>
                <a:spcPct val="150000"/>
              </a:lnSpc>
            </a:pPr>
            <a:r>
              <a:rPr lang="fr-FR" sz="3600" dirty="0"/>
              <a:t>…,… €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EF57225A-2ECA-4D8D-C8B7-2240D1A14D8D}"/>
              </a:ext>
            </a:extLst>
          </p:cNvPr>
          <p:cNvSpPr txBox="1"/>
          <p:nvPr/>
        </p:nvSpPr>
        <p:spPr>
          <a:xfrm>
            <a:off x="5176313" y="4351341"/>
            <a:ext cx="3713685" cy="166847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sz="3600" dirty="0">
                <a:solidFill>
                  <a:srgbClr val="00B050"/>
                </a:solidFill>
              </a:rPr>
              <a:t>1</a:t>
            </a:r>
            <a:r>
              <a:rPr lang="fr-FR" sz="3600" dirty="0"/>
              <a:t>,</a:t>
            </a:r>
            <a:r>
              <a:rPr lang="fr-FR" sz="3600" dirty="0">
                <a:solidFill>
                  <a:srgbClr val="00B050"/>
                </a:solidFill>
              </a:rPr>
              <a:t>08</a:t>
            </a:r>
            <a:r>
              <a:rPr lang="fr-FR" sz="3600" dirty="0"/>
              <a:t> €</a:t>
            </a:r>
          </a:p>
          <a:p>
            <a:pPr algn="ctr">
              <a:lnSpc>
                <a:spcPct val="150000"/>
              </a:lnSpc>
            </a:pPr>
            <a:r>
              <a:rPr lang="fr-FR" sz="3600" dirty="0">
                <a:solidFill>
                  <a:srgbClr val="00B050"/>
                </a:solidFill>
              </a:rPr>
              <a:t>108</a:t>
            </a:r>
            <a:r>
              <a:rPr lang="fr-FR" sz="3600" dirty="0"/>
              <a:t> centimes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C0DAC0A-9E18-5497-3AEB-4BC4B09E62C9}"/>
              </a:ext>
            </a:extLst>
          </p:cNvPr>
          <p:cNvSpPr/>
          <p:nvPr/>
        </p:nvSpPr>
        <p:spPr>
          <a:xfrm>
            <a:off x="0" y="304066"/>
            <a:ext cx="748704" cy="69347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CP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4780B78-A5DD-46D6-B34A-38270AE0C9A3}"/>
              </a:ext>
            </a:extLst>
          </p:cNvPr>
          <p:cNvSpPr/>
          <p:nvPr/>
        </p:nvSpPr>
        <p:spPr>
          <a:xfrm>
            <a:off x="8149413" y="318096"/>
            <a:ext cx="994587" cy="69347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CE1</a:t>
            </a:r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96390292-9A23-AE18-355F-48FDB65B3D56}"/>
              </a:ext>
            </a:extLst>
          </p:cNvPr>
          <p:cNvCxnSpPr>
            <a:cxnSpLocks/>
          </p:cNvCxnSpPr>
          <p:nvPr/>
        </p:nvCxnSpPr>
        <p:spPr>
          <a:xfrm>
            <a:off x="4532086" y="949046"/>
            <a:ext cx="0" cy="5534521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Image 12">
            <a:extLst>
              <a:ext uri="{FF2B5EF4-FFF2-40B4-BE49-F238E27FC236}">
                <a16:creationId xmlns:a16="http://schemas.microsoft.com/office/drawing/2014/main" id="{571245B6-F4F8-1621-4791-7A38DEB21A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289" y="1961216"/>
            <a:ext cx="970375" cy="999485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4CB260CC-DEF6-F964-F78C-1E7A9B4810E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0840" y="1925064"/>
            <a:ext cx="999485" cy="996964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ABB65BBF-2F81-09C7-3255-59BD4EDB51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1845" y="2874507"/>
            <a:ext cx="713918" cy="713918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B2D589AA-65C2-53B5-62CA-ED9D9B7C855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2712" y="3066532"/>
            <a:ext cx="856701" cy="856701"/>
          </a:xfrm>
          <a:prstGeom prst="rect">
            <a:avLst/>
          </a:prstGeom>
        </p:spPr>
      </p:pic>
      <p:pic>
        <p:nvPicPr>
          <p:cNvPr id="19" name="Image 18" descr="Une image contenant texte, Timbre, Objet de collection, Produit en papier&#10;&#10;Description générée automatiquement">
            <a:extLst>
              <a:ext uri="{FF2B5EF4-FFF2-40B4-BE49-F238E27FC236}">
                <a16:creationId xmlns:a16="http://schemas.microsoft.com/office/drawing/2014/main" id="{9052AC5B-21F0-8B2C-DDF8-572719DA6915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3473" t="50000" r="69351" b="6510"/>
          <a:stretch/>
        </p:blipFill>
        <p:spPr>
          <a:xfrm>
            <a:off x="201292" y="1247208"/>
            <a:ext cx="2422995" cy="1292497"/>
          </a:xfrm>
          <a:prstGeom prst="rect">
            <a:avLst/>
          </a:prstGeom>
        </p:spPr>
      </p:pic>
      <p:pic>
        <p:nvPicPr>
          <p:cNvPr id="20" name="Image 19" descr="Une image contenant texte, Timbre, Objet de collection, Produit en papier&#10;&#10;Description générée automatiquement">
            <a:extLst>
              <a:ext uri="{FF2B5EF4-FFF2-40B4-BE49-F238E27FC236}">
                <a16:creationId xmlns:a16="http://schemas.microsoft.com/office/drawing/2014/main" id="{219CD00F-6697-550F-4A81-DAFCF01DB8F6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4167" t="10000" r="73055" b="54583"/>
          <a:stretch/>
        </p:blipFill>
        <p:spPr>
          <a:xfrm>
            <a:off x="2409055" y="3728139"/>
            <a:ext cx="2032371" cy="1053363"/>
          </a:xfrm>
          <a:prstGeom prst="rect">
            <a:avLst/>
          </a:prstGeom>
        </p:spPr>
      </p:pic>
      <p:pic>
        <p:nvPicPr>
          <p:cNvPr id="21" name="Image 20" descr="Une image contenant nourriture, pièce&#10;&#10;Description générée automatiquement avec une confiance moyenne">
            <a:extLst>
              <a:ext uri="{FF2B5EF4-FFF2-40B4-BE49-F238E27FC236}">
                <a16:creationId xmlns:a16="http://schemas.microsoft.com/office/drawing/2014/main" id="{5F04D1D6-6431-19B9-4AC7-D7EC179EC79D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17198" t="21643" r="70555" b="17110"/>
          <a:stretch/>
        </p:blipFill>
        <p:spPr>
          <a:xfrm>
            <a:off x="2650206" y="1231169"/>
            <a:ext cx="851916" cy="874740"/>
          </a:xfrm>
          <a:prstGeom prst="rect">
            <a:avLst/>
          </a:prstGeom>
        </p:spPr>
      </p:pic>
      <p:pic>
        <p:nvPicPr>
          <p:cNvPr id="22" name="Image 21" descr="Une image contenant nourriture, pièce&#10;&#10;Description générée automatiquement avec une confiance moyenne">
            <a:extLst>
              <a:ext uri="{FF2B5EF4-FFF2-40B4-BE49-F238E27FC236}">
                <a16:creationId xmlns:a16="http://schemas.microsoft.com/office/drawing/2014/main" id="{B415A8A6-A647-3458-A9A5-C6C55BE738B5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17198" t="21643" r="70555" b="17110"/>
          <a:stretch/>
        </p:blipFill>
        <p:spPr>
          <a:xfrm>
            <a:off x="3607505" y="1548806"/>
            <a:ext cx="851916" cy="874740"/>
          </a:xfrm>
          <a:prstGeom prst="rect">
            <a:avLst/>
          </a:prstGeom>
        </p:spPr>
      </p:pic>
      <p:pic>
        <p:nvPicPr>
          <p:cNvPr id="23" name="Image 22" descr="Une image contenant nourriture, pièce&#10;&#10;Description générée automatiquement avec une confiance moyenne">
            <a:extLst>
              <a:ext uri="{FF2B5EF4-FFF2-40B4-BE49-F238E27FC236}">
                <a16:creationId xmlns:a16="http://schemas.microsoft.com/office/drawing/2014/main" id="{61231843-F32E-D735-9131-3C3593ED030C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17198" t="21643" r="70555" b="17110"/>
          <a:stretch/>
        </p:blipFill>
        <p:spPr>
          <a:xfrm>
            <a:off x="2961236" y="2459637"/>
            <a:ext cx="851916" cy="874740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49EE8FA0-0E37-571D-180F-F36A26F2708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542" y="2744572"/>
            <a:ext cx="2186494" cy="1178661"/>
          </a:xfrm>
          <a:prstGeom prst="rect">
            <a:avLst/>
          </a:prstGeom>
        </p:spPr>
      </p:pic>
      <p:sp>
        <p:nvSpPr>
          <p:cNvPr id="25" name="ZoneTexte 24">
            <a:extLst>
              <a:ext uri="{FF2B5EF4-FFF2-40B4-BE49-F238E27FC236}">
                <a16:creationId xmlns:a16="http://schemas.microsoft.com/office/drawing/2014/main" id="{1000114A-F2E4-1A71-88E4-B21C143CF083}"/>
              </a:ext>
            </a:extLst>
          </p:cNvPr>
          <p:cNvSpPr txBox="1"/>
          <p:nvPr/>
        </p:nvSpPr>
        <p:spPr>
          <a:xfrm>
            <a:off x="1739763" y="5264449"/>
            <a:ext cx="1532546" cy="923330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fr-FR" sz="5400" dirty="0">
                <a:solidFill>
                  <a:schemeClr val="bg1"/>
                </a:solidFill>
              </a:rPr>
              <a:t>68 €</a:t>
            </a:r>
          </a:p>
        </p:txBody>
      </p:sp>
    </p:spTree>
    <p:extLst>
      <p:ext uri="{BB962C8B-B14F-4D97-AF65-F5344CB8AC3E}">
        <p14:creationId xmlns:p14="http://schemas.microsoft.com/office/powerpoint/2010/main" val="3860141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5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291</TotalTime>
  <Words>141</Words>
  <Application>Microsoft Office PowerPoint</Application>
  <PresentationFormat>Affichage à l'écran (4:3)</PresentationFormat>
  <Paragraphs>77</Paragraphs>
  <Slides>13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19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Écris la somme. </vt:lpstr>
      <vt:lpstr>Correction</vt:lpstr>
      <vt:lpstr>Écris la somme. </vt:lpstr>
      <vt:lpstr>Correction</vt:lpstr>
      <vt:lpstr>Écris la somme. </vt:lpstr>
      <vt:lpstr>Correction</vt:lpstr>
      <vt:lpstr>Écris la somme. </vt:lpstr>
      <vt:lpstr>Correction</vt:lpstr>
      <vt:lpstr>Écris la somme. </vt:lpstr>
      <vt:lpstr>Présentation PowerPoint</vt:lpstr>
      <vt:lpstr>Écris la somme. 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Emmanuelle Petit</cp:lastModifiedBy>
  <cp:revision>53</cp:revision>
  <dcterms:created xsi:type="dcterms:W3CDTF">2023-02-07T14:55:57Z</dcterms:created>
  <dcterms:modified xsi:type="dcterms:W3CDTF">2025-07-20T12:34:55Z</dcterms:modified>
</cp:coreProperties>
</file>