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7.jpeg" ContentType="image/jpeg"/>
  <Override PartName="/ppt/media/image2.png" ContentType="image/png"/>
  <Override PartName="/ppt/media/image4.jpeg" ContentType="image/jpeg"/>
  <Override PartName="/ppt/media/image3.jpeg" ContentType="image/jpeg"/>
  <Override PartName="/ppt/media/image5.png" ContentType="image/png"/>
  <Override PartName="/ppt/media/image6.png" ContentType="image/png"/>
  <Override PartName="/ppt/media/image8.png" ContentType="image/png"/>
  <Override PartName="/ppt/media/image9.jpeg" ContentType="image/jpeg"/>
  <Override PartName="/ppt/media/image10.png" ContentType="image/png"/>
  <Override PartName="/ppt/media/image11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40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3.jpeg"/><Relationship Id="rId5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10.png"/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4.jpeg"/><Relationship Id="rId6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4.jpeg"/><Relationship Id="rId4" Type="http://schemas.openxmlformats.org/officeDocument/2006/relationships/image" Target="../media/image7.jpeg"/><Relationship Id="rId5" Type="http://schemas.openxmlformats.org/officeDocument/2006/relationships/image" Target="../media/image5.png"/><Relationship Id="rId6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4.jpeg"/><Relationship Id="rId3" Type="http://schemas.openxmlformats.org/officeDocument/2006/relationships/image" Target="../media/image8.png"/><Relationship Id="rId4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7.jpeg"/><Relationship Id="rId3" Type="http://schemas.openxmlformats.org/officeDocument/2006/relationships/image" Target="../media/image9.jpe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9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4" name="ZoneTexte 13"/>
          <p:cNvSpPr/>
          <p:nvPr/>
        </p:nvSpPr>
        <p:spPr>
          <a:xfrm>
            <a:off x="1194480" y="2042280"/>
            <a:ext cx="7060680" cy="344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CE2 : Je sais rendre la monnaie, calculer un complément.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Je sais choisir ma stratégie pour réaliser un calcul.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Je sais estimer le résultat d’un calcul.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Trouve le rendu de monnaie.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Rectangle : coins arrondis 3"/>
          <p:cNvSpPr/>
          <p:nvPr/>
        </p:nvSpPr>
        <p:spPr>
          <a:xfrm>
            <a:off x="540000" y="108000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38,80 €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0" name="Image 4" descr=""/>
          <p:cNvPicPr/>
          <p:nvPr/>
        </p:nvPicPr>
        <p:blipFill>
          <a:blip r:embed="rId1"/>
          <a:stretch/>
        </p:blipFill>
        <p:spPr>
          <a:xfrm>
            <a:off x="3545640" y="1080000"/>
            <a:ext cx="2015640" cy="1089720"/>
          </a:xfrm>
          <a:prstGeom prst="rect">
            <a:avLst/>
          </a:prstGeom>
          <a:ln w="0">
            <a:noFill/>
          </a:ln>
        </p:spPr>
      </p:pic>
      <p:sp>
        <p:nvSpPr>
          <p:cNvPr id="141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4" name="Titre 12"/>
          <p:cNvSpPr txBox="1"/>
          <p:nvPr/>
        </p:nvSpPr>
        <p:spPr>
          <a:xfrm>
            <a:off x="81720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4000"/>
          </a:bodyPr>
          <a:p>
            <a:pPr>
              <a:lnSpc>
                <a:spcPct val="90000"/>
              </a:lnSpc>
            </a:pPr>
            <a:r>
              <a:rPr b="0" lang="fr-FR" sz="4800" spc="-1" strike="noStrike">
                <a:solidFill>
                  <a:srgbClr val="0070c0"/>
                </a:solidFill>
                <a:latin typeface="Calibri"/>
                <a:ea typeface="Microsoft YaHei"/>
              </a:rPr>
              <a:t>5.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Microsoft YaHei"/>
              </a:rPr>
              <a:t>85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× 19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= </a:t>
            </a:r>
            <a:endParaRPr b="0" lang="en-US" sz="4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0" dur="indefinite" restart="never" nodeType="tmRoot">
          <p:childTnLst>
            <p:seq>
              <p:cTn id="131" dur="indefinite" nodeType="mainSeq">
                <p:childTnLst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ZoneTexte 12"/>
          <p:cNvSpPr/>
          <p:nvPr/>
        </p:nvSpPr>
        <p:spPr>
          <a:xfrm>
            <a:off x="6005880" y="2372040"/>
            <a:ext cx="31111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Rendu : </a:t>
            </a:r>
            <a:r>
              <a:rPr b="1" lang="fr-FR" sz="3600" spc="-1" strike="noStrike">
                <a:solidFill>
                  <a:srgbClr val="00b050"/>
                </a:solidFill>
                <a:latin typeface="Calibri"/>
              </a:rPr>
              <a:t>11,20€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 : coins arrondis 3"/>
          <p:cNvSpPr/>
          <p:nvPr/>
        </p:nvSpPr>
        <p:spPr>
          <a:xfrm>
            <a:off x="540000" y="108000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38,80 €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9" name="Image 4" descr=""/>
          <p:cNvPicPr/>
          <p:nvPr/>
        </p:nvPicPr>
        <p:blipFill>
          <a:blip r:embed="rId1"/>
          <a:stretch/>
        </p:blipFill>
        <p:spPr>
          <a:xfrm>
            <a:off x="3545640" y="1080000"/>
            <a:ext cx="2015640" cy="1089720"/>
          </a:xfrm>
          <a:prstGeom prst="rect">
            <a:avLst/>
          </a:prstGeom>
          <a:ln w="0">
            <a:noFill/>
          </a:ln>
        </p:spPr>
      </p:pic>
      <p:pic>
        <p:nvPicPr>
          <p:cNvPr id="150" name="Image 5" descr=""/>
          <p:cNvPicPr/>
          <p:nvPr/>
        </p:nvPicPr>
        <p:blipFill>
          <a:blip r:embed="rId2"/>
          <a:srcRect l="18638" t="15258" r="18440" b="15045"/>
          <a:stretch/>
        </p:blipFill>
        <p:spPr>
          <a:xfrm>
            <a:off x="6311520" y="1698840"/>
            <a:ext cx="549720" cy="539640"/>
          </a:xfrm>
          <a:prstGeom prst="rect">
            <a:avLst/>
          </a:prstGeom>
          <a:ln w="0">
            <a:noFill/>
          </a:ln>
        </p:spPr>
      </p:pic>
      <p:pic>
        <p:nvPicPr>
          <p:cNvPr id="151" name="Image 7" descr=""/>
          <p:cNvPicPr/>
          <p:nvPr/>
        </p:nvPicPr>
        <p:blipFill>
          <a:blip r:embed="rId3"/>
          <a:stretch/>
        </p:blipFill>
        <p:spPr>
          <a:xfrm>
            <a:off x="7121520" y="1706040"/>
            <a:ext cx="503640" cy="502200"/>
          </a:xfrm>
          <a:prstGeom prst="rect">
            <a:avLst/>
          </a:prstGeom>
          <a:ln w="0">
            <a:noFill/>
          </a:ln>
        </p:spPr>
      </p:pic>
      <p:pic>
        <p:nvPicPr>
          <p:cNvPr id="152" name="Image 8" descr=""/>
          <p:cNvPicPr/>
          <p:nvPr/>
        </p:nvPicPr>
        <p:blipFill>
          <a:blip r:embed="rId4"/>
          <a:stretch/>
        </p:blipFill>
        <p:spPr>
          <a:xfrm>
            <a:off x="6206760" y="614520"/>
            <a:ext cx="1727640" cy="931320"/>
          </a:xfrm>
          <a:prstGeom prst="rect">
            <a:avLst/>
          </a:prstGeom>
          <a:ln w="0">
            <a:noFill/>
          </a:ln>
        </p:spPr>
      </p:pic>
      <p:sp>
        <p:nvSpPr>
          <p:cNvPr id="153" name=""/>
          <p:cNvSpPr/>
          <p:nvPr/>
        </p:nvSpPr>
        <p:spPr>
          <a:xfrm>
            <a:off x="5941800" y="619560"/>
            <a:ext cx="0" cy="2358000"/>
          </a:xfrm>
          <a:prstGeom prst="line">
            <a:avLst/>
          </a:prstGeom>
          <a:ln w="36000">
            <a:solidFill>
              <a:srgbClr val="00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7" name="Titre 13"/>
          <p:cNvSpPr txBox="1"/>
          <p:nvPr/>
        </p:nvSpPr>
        <p:spPr>
          <a:xfrm>
            <a:off x="81756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4000"/>
          </a:bodyPr>
          <a:p>
            <a:pPr>
              <a:lnSpc>
                <a:spcPct val="90000"/>
              </a:lnSpc>
            </a:pPr>
            <a:r>
              <a:rPr b="0" lang="fr-FR" sz="4800" spc="-1" strike="noStrike">
                <a:solidFill>
                  <a:srgbClr val="0070c0"/>
                </a:solidFill>
                <a:latin typeface="Calibri"/>
                <a:ea typeface="Microsoft YaHei"/>
              </a:rPr>
              <a:t>5.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Microsoft YaHei"/>
              </a:rPr>
              <a:t>85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× 19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= </a:t>
            </a:r>
            <a:endParaRPr b="0" lang="en-US" sz="4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ZoneTexte 6"/>
          <p:cNvSpPr/>
          <p:nvPr/>
        </p:nvSpPr>
        <p:spPr>
          <a:xfrm>
            <a:off x="3679920" y="4701960"/>
            <a:ext cx="14756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1 615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2" dur="indefinite" restart="never" nodeType="tmRoot">
          <p:childTnLst>
            <p:seq>
              <p:cTn id="143" dur="indefinite" nodeType="mainSeq">
                <p:childTnLst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Trouve le rendu de monnaie.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Rectangle : coins arrondis 3"/>
          <p:cNvSpPr/>
          <p:nvPr/>
        </p:nvSpPr>
        <p:spPr>
          <a:xfrm>
            <a:off x="540000" y="108000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24,70 €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2" name="Image 4" descr=""/>
          <p:cNvPicPr/>
          <p:nvPr/>
        </p:nvPicPr>
        <p:blipFill>
          <a:blip r:embed="rId1"/>
          <a:stretch/>
        </p:blipFill>
        <p:spPr>
          <a:xfrm>
            <a:off x="3545640" y="1080000"/>
            <a:ext cx="2015640" cy="1089720"/>
          </a:xfrm>
          <a:prstGeom prst="rect">
            <a:avLst/>
          </a:prstGeom>
          <a:ln w="0">
            <a:noFill/>
          </a:ln>
        </p:spPr>
      </p:pic>
      <p:sp>
        <p:nvSpPr>
          <p:cNvPr id="163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6" name="Titre 14"/>
          <p:cNvSpPr txBox="1"/>
          <p:nvPr/>
        </p:nvSpPr>
        <p:spPr>
          <a:xfrm>
            <a:off x="81756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4000"/>
          </a:bodyPr>
          <a:p>
            <a:pPr>
              <a:lnSpc>
                <a:spcPct val="90000"/>
              </a:lnSpc>
            </a:pPr>
            <a:r>
              <a:rPr b="0" lang="fr-FR" sz="4800" spc="-1" strike="noStrike">
                <a:solidFill>
                  <a:srgbClr val="0070c0"/>
                </a:solidFill>
                <a:latin typeface="Calibri"/>
                <a:ea typeface="Microsoft YaHei"/>
              </a:rPr>
              <a:t>6.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Microsoft YaHei"/>
              </a:rPr>
              <a:t>73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× 98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= </a:t>
            </a:r>
            <a:endParaRPr b="0" lang="en-US" sz="4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4" dur="indefinite" restart="never" nodeType="tmRoot">
          <p:childTnLst>
            <p:seq>
              <p:cTn id="165" dur="indefinite" nodeType="mainSeq">
                <p:childTnLst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ZoneTexte 1"/>
          <p:cNvSpPr/>
          <p:nvPr/>
        </p:nvSpPr>
        <p:spPr>
          <a:xfrm>
            <a:off x="6051240" y="2583720"/>
            <a:ext cx="3216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Rendu : </a:t>
            </a:r>
            <a:r>
              <a:rPr b="1" lang="fr-FR" sz="3600" spc="-1" strike="noStrike">
                <a:solidFill>
                  <a:srgbClr val="00b050"/>
                </a:solidFill>
                <a:latin typeface="Calibri"/>
              </a:rPr>
              <a:t>25,30€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Rectangle : coins arrondis 1"/>
          <p:cNvSpPr/>
          <p:nvPr/>
        </p:nvSpPr>
        <p:spPr>
          <a:xfrm>
            <a:off x="540000" y="108000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24,70 €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1" name="Image 1" descr=""/>
          <p:cNvPicPr/>
          <p:nvPr/>
        </p:nvPicPr>
        <p:blipFill>
          <a:blip r:embed="rId1"/>
          <a:stretch/>
        </p:blipFill>
        <p:spPr>
          <a:xfrm>
            <a:off x="3545640" y="1080000"/>
            <a:ext cx="2015640" cy="1089720"/>
          </a:xfrm>
          <a:prstGeom prst="rect">
            <a:avLst/>
          </a:prstGeom>
          <a:ln w="0">
            <a:noFill/>
          </a:ln>
        </p:spPr>
      </p:pic>
      <p:pic>
        <p:nvPicPr>
          <p:cNvPr id="172" name="Image 2" descr=""/>
          <p:cNvPicPr/>
          <p:nvPr/>
        </p:nvPicPr>
        <p:blipFill>
          <a:blip r:embed="rId2"/>
          <a:srcRect l="18638" t="15258" r="18440" b="15045"/>
          <a:stretch/>
        </p:blipFill>
        <p:spPr>
          <a:xfrm>
            <a:off x="7853400" y="1819800"/>
            <a:ext cx="549720" cy="539640"/>
          </a:xfrm>
          <a:prstGeom prst="rect">
            <a:avLst/>
          </a:prstGeom>
          <a:ln w="0">
            <a:noFill/>
          </a:ln>
        </p:spPr>
      </p:pic>
      <p:pic>
        <p:nvPicPr>
          <p:cNvPr id="173" name="Image 3" descr=""/>
          <p:cNvPicPr/>
          <p:nvPr/>
        </p:nvPicPr>
        <p:blipFill>
          <a:blip r:embed="rId3"/>
          <a:srcRect l="22520" t="18827" r="21378" b="18634"/>
          <a:stretch/>
        </p:blipFill>
        <p:spPr>
          <a:xfrm>
            <a:off x="8580960" y="1877760"/>
            <a:ext cx="473400" cy="467640"/>
          </a:xfrm>
          <a:prstGeom prst="rect">
            <a:avLst/>
          </a:prstGeom>
          <a:ln w="0">
            <a:noFill/>
          </a:ln>
        </p:spPr>
      </p:pic>
      <p:pic>
        <p:nvPicPr>
          <p:cNvPr id="174" name="Image 12" descr=""/>
          <p:cNvPicPr/>
          <p:nvPr/>
        </p:nvPicPr>
        <p:blipFill>
          <a:blip r:embed="rId4"/>
          <a:stretch/>
        </p:blipFill>
        <p:spPr>
          <a:xfrm>
            <a:off x="6124320" y="1666800"/>
            <a:ext cx="1583640" cy="799200"/>
          </a:xfrm>
          <a:prstGeom prst="rect">
            <a:avLst/>
          </a:prstGeom>
          <a:ln w="0">
            <a:noFill/>
          </a:ln>
        </p:spPr>
      </p:pic>
      <p:pic>
        <p:nvPicPr>
          <p:cNvPr id="175" name="Image 13" descr=""/>
          <p:cNvPicPr/>
          <p:nvPr/>
        </p:nvPicPr>
        <p:blipFill>
          <a:blip r:embed="rId5"/>
          <a:stretch/>
        </p:blipFill>
        <p:spPr>
          <a:xfrm>
            <a:off x="6062760" y="508320"/>
            <a:ext cx="1871640" cy="1002960"/>
          </a:xfrm>
          <a:prstGeom prst="rect">
            <a:avLst/>
          </a:prstGeom>
          <a:ln w="0">
            <a:noFill/>
          </a:ln>
        </p:spPr>
      </p:pic>
      <p:sp>
        <p:nvSpPr>
          <p:cNvPr id="176" name=""/>
          <p:cNvSpPr/>
          <p:nvPr/>
        </p:nvSpPr>
        <p:spPr>
          <a:xfrm>
            <a:off x="5941800" y="619560"/>
            <a:ext cx="0" cy="2358000"/>
          </a:xfrm>
          <a:prstGeom prst="line">
            <a:avLst/>
          </a:prstGeom>
          <a:ln w="36000">
            <a:solidFill>
              <a:srgbClr val="00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1" name="Titre 15"/>
          <p:cNvSpPr txBox="1"/>
          <p:nvPr/>
        </p:nvSpPr>
        <p:spPr>
          <a:xfrm>
            <a:off x="81792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4000"/>
          </a:bodyPr>
          <a:p>
            <a:pPr>
              <a:lnSpc>
                <a:spcPct val="90000"/>
              </a:lnSpc>
            </a:pPr>
            <a:r>
              <a:rPr b="0" lang="fr-FR" sz="4800" spc="-1" strike="noStrike">
                <a:solidFill>
                  <a:srgbClr val="0070c0"/>
                </a:solidFill>
                <a:latin typeface="Calibri"/>
                <a:ea typeface="Microsoft YaHei"/>
              </a:rPr>
              <a:t>6.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Microsoft YaHei"/>
              </a:rPr>
              <a:t>73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× 98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= </a:t>
            </a:r>
            <a:endParaRPr b="0" lang="en-US" sz="4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2" name="ZoneTexte 7"/>
          <p:cNvSpPr/>
          <p:nvPr/>
        </p:nvSpPr>
        <p:spPr>
          <a:xfrm>
            <a:off x="3679920" y="4701960"/>
            <a:ext cx="14756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7 154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6" dur="indefinite" restart="never" nodeType="tmRoot">
          <p:childTnLst>
            <p:seq>
              <p:cTn id="177" dur="indefinite" nodeType="mainSeq">
                <p:childTnLst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Trouve le rendu de monnaie.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Rectangle : coins arrondis 3"/>
          <p:cNvSpPr/>
          <p:nvPr/>
        </p:nvSpPr>
        <p:spPr>
          <a:xfrm>
            <a:off x="540000" y="151596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27,50 €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" name="Image 4" descr=""/>
          <p:cNvPicPr/>
          <p:nvPr/>
        </p:nvPicPr>
        <p:blipFill>
          <a:blip r:embed="rId1"/>
          <a:stretch/>
        </p:blipFill>
        <p:spPr>
          <a:xfrm>
            <a:off x="4437000" y="2219400"/>
            <a:ext cx="1727640" cy="931320"/>
          </a:xfrm>
          <a:prstGeom prst="rect">
            <a:avLst/>
          </a:prstGeom>
          <a:ln w="0">
            <a:noFill/>
          </a:ln>
        </p:spPr>
      </p:pic>
      <p:pic>
        <p:nvPicPr>
          <p:cNvPr id="50" name="Image 6" descr=""/>
          <p:cNvPicPr/>
          <p:nvPr/>
        </p:nvPicPr>
        <p:blipFill>
          <a:blip r:embed="rId2"/>
          <a:stretch/>
        </p:blipFill>
        <p:spPr>
          <a:xfrm>
            <a:off x="3721680" y="1080000"/>
            <a:ext cx="1871640" cy="1002960"/>
          </a:xfrm>
          <a:prstGeom prst="rect">
            <a:avLst/>
          </a:prstGeom>
          <a:ln w="0">
            <a:noFill/>
          </a:ln>
        </p:spPr>
      </p:pic>
      <p:sp>
        <p:nvSpPr>
          <p:cNvPr id="51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"/>
          <p:cNvSpPr/>
          <p:nvPr/>
        </p:nvSpPr>
        <p:spPr>
          <a:xfrm>
            <a:off x="7869240" y="340380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4" name="Titre 3"/>
          <p:cNvSpPr txBox="1"/>
          <p:nvPr/>
        </p:nvSpPr>
        <p:spPr>
          <a:xfrm>
            <a:off x="210960" y="3478320"/>
            <a:ext cx="8799840" cy="1087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2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fais une estimation du résultat.</a:t>
            </a:r>
            <a:br>
              <a:rPr sz="3600"/>
            </a:b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Puis calcule soit en posant soit en utilisant une stratégie.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Titre 4"/>
          <p:cNvSpPr txBox="1"/>
          <p:nvPr/>
        </p:nvSpPr>
        <p:spPr>
          <a:xfrm>
            <a:off x="81576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</a:rPr>
              <a:t>1.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187 + 139 =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Rectangle : coins arrondis 3"/>
          <p:cNvSpPr/>
          <p:nvPr/>
        </p:nvSpPr>
        <p:spPr>
          <a:xfrm>
            <a:off x="540000" y="151596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27,50 €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" name="Image 4" descr=""/>
          <p:cNvPicPr/>
          <p:nvPr/>
        </p:nvPicPr>
        <p:blipFill>
          <a:blip r:embed="rId1"/>
          <a:stretch/>
        </p:blipFill>
        <p:spPr>
          <a:xfrm>
            <a:off x="3955320" y="2219400"/>
            <a:ext cx="1727640" cy="931320"/>
          </a:xfrm>
          <a:prstGeom prst="rect">
            <a:avLst/>
          </a:prstGeom>
          <a:ln w="0">
            <a:noFill/>
          </a:ln>
        </p:spPr>
      </p:pic>
      <p:pic>
        <p:nvPicPr>
          <p:cNvPr id="60" name="Image 6" descr=""/>
          <p:cNvPicPr/>
          <p:nvPr/>
        </p:nvPicPr>
        <p:blipFill>
          <a:blip r:embed="rId2"/>
          <a:stretch/>
        </p:blipFill>
        <p:spPr>
          <a:xfrm>
            <a:off x="3240000" y="1080000"/>
            <a:ext cx="1871640" cy="1002960"/>
          </a:xfrm>
          <a:prstGeom prst="rect">
            <a:avLst/>
          </a:prstGeom>
          <a:ln w="0">
            <a:noFill/>
          </a:ln>
        </p:spPr>
      </p:pic>
      <p:pic>
        <p:nvPicPr>
          <p:cNvPr id="61" name="Image 7" descr=""/>
          <p:cNvPicPr/>
          <p:nvPr/>
        </p:nvPicPr>
        <p:blipFill>
          <a:blip r:embed="rId3"/>
          <a:stretch/>
        </p:blipFill>
        <p:spPr>
          <a:xfrm>
            <a:off x="7676640" y="1181880"/>
            <a:ext cx="647640" cy="630000"/>
          </a:xfrm>
          <a:prstGeom prst="rect">
            <a:avLst/>
          </a:prstGeom>
          <a:ln w="0">
            <a:noFill/>
          </a:ln>
        </p:spPr>
      </p:pic>
      <p:pic>
        <p:nvPicPr>
          <p:cNvPr id="62" name="Image 11" descr=""/>
          <p:cNvPicPr/>
          <p:nvPr/>
        </p:nvPicPr>
        <p:blipFill>
          <a:blip r:embed="rId4"/>
          <a:srcRect l="15995" t="11645" r="14770" b="11848"/>
          <a:stretch/>
        </p:blipFill>
        <p:spPr>
          <a:xfrm>
            <a:off x="6929640" y="1204560"/>
            <a:ext cx="624600" cy="611640"/>
          </a:xfrm>
          <a:prstGeom prst="rect">
            <a:avLst/>
          </a:prstGeom>
          <a:ln w="0">
            <a:noFill/>
          </a:ln>
        </p:spPr>
      </p:pic>
      <p:sp>
        <p:nvSpPr>
          <p:cNvPr id="63" name="ZoneTexte 12"/>
          <p:cNvSpPr/>
          <p:nvPr/>
        </p:nvSpPr>
        <p:spPr>
          <a:xfrm>
            <a:off x="6126840" y="2175480"/>
            <a:ext cx="2793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Rendu : </a:t>
            </a:r>
            <a:r>
              <a:rPr b="1" lang="fr-FR" sz="3600" spc="-1" strike="noStrike">
                <a:solidFill>
                  <a:srgbClr val="00b050"/>
                </a:solidFill>
                <a:latin typeface="Calibri"/>
              </a:rPr>
              <a:t>2,50€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"/>
          <p:cNvSpPr/>
          <p:nvPr/>
        </p:nvSpPr>
        <p:spPr>
          <a:xfrm>
            <a:off x="5941800" y="619560"/>
            <a:ext cx="0" cy="2358000"/>
          </a:xfrm>
          <a:prstGeom prst="line">
            <a:avLst/>
          </a:prstGeom>
          <a:ln w="36000">
            <a:solidFill>
              <a:srgbClr val="00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8" name="Titre 5"/>
          <p:cNvSpPr txBox="1"/>
          <p:nvPr/>
        </p:nvSpPr>
        <p:spPr>
          <a:xfrm>
            <a:off x="81612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</a:rPr>
              <a:t>1.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187 + 139 =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ZoneTexte 3"/>
          <p:cNvSpPr/>
          <p:nvPr/>
        </p:nvSpPr>
        <p:spPr>
          <a:xfrm>
            <a:off x="3422880" y="4701960"/>
            <a:ext cx="120348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326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" dur="indefinite" restart="never" nodeType="tmRoot">
          <p:childTnLst>
            <p:seq>
              <p:cTn id="17" dur="indefinite" nodeType="mainSeq">
                <p:childTnLst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Trouve le rendu de monnaie.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Rectangle : coins arrondis 3"/>
          <p:cNvSpPr/>
          <p:nvPr/>
        </p:nvSpPr>
        <p:spPr>
          <a:xfrm>
            <a:off x="540000" y="151596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65,50 €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3" name="Image 6" descr=""/>
          <p:cNvPicPr/>
          <p:nvPr/>
        </p:nvPicPr>
        <p:blipFill>
          <a:blip r:embed="rId1"/>
          <a:stretch/>
        </p:blipFill>
        <p:spPr>
          <a:xfrm>
            <a:off x="3721680" y="1080000"/>
            <a:ext cx="1871640" cy="1002960"/>
          </a:xfrm>
          <a:prstGeom prst="rect">
            <a:avLst/>
          </a:prstGeom>
          <a:ln w="0">
            <a:noFill/>
          </a:ln>
        </p:spPr>
      </p:pic>
      <p:pic>
        <p:nvPicPr>
          <p:cNvPr id="74" name="Image 5" descr=""/>
          <p:cNvPicPr/>
          <p:nvPr/>
        </p:nvPicPr>
        <p:blipFill>
          <a:blip r:embed="rId2"/>
          <a:stretch/>
        </p:blipFill>
        <p:spPr>
          <a:xfrm>
            <a:off x="4566960" y="1778400"/>
            <a:ext cx="2015640" cy="1089720"/>
          </a:xfrm>
          <a:prstGeom prst="rect">
            <a:avLst/>
          </a:prstGeom>
          <a:ln w="0">
            <a:noFill/>
          </a:ln>
        </p:spPr>
      </p:pic>
      <p:sp>
        <p:nvSpPr>
          <p:cNvPr id="75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78" name="Titre 6"/>
          <p:cNvSpPr txBox="1"/>
          <p:nvPr/>
        </p:nvSpPr>
        <p:spPr>
          <a:xfrm>
            <a:off x="81612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</a:rPr>
              <a:t>2.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1 754 – 159 =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0876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1" name="Image 7" descr=""/>
          <p:cNvPicPr/>
          <p:nvPr/>
        </p:nvPicPr>
        <p:blipFill>
          <a:blip r:embed="rId1"/>
          <a:stretch/>
        </p:blipFill>
        <p:spPr>
          <a:xfrm>
            <a:off x="7162560" y="1106280"/>
            <a:ext cx="647640" cy="630000"/>
          </a:xfrm>
          <a:prstGeom prst="rect">
            <a:avLst/>
          </a:prstGeom>
          <a:ln w="0">
            <a:noFill/>
          </a:ln>
        </p:spPr>
      </p:pic>
      <p:pic>
        <p:nvPicPr>
          <p:cNvPr id="82" name="Image 11" descr=""/>
          <p:cNvPicPr/>
          <p:nvPr/>
        </p:nvPicPr>
        <p:blipFill>
          <a:blip r:embed="rId2"/>
          <a:srcRect l="15995" t="11645" r="14770" b="11848"/>
          <a:stretch/>
        </p:blipFill>
        <p:spPr>
          <a:xfrm>
            <a:off x="6415560" y="1128960"/>
            <a:ext cx="624600" cy="611640"/>
          </a:xfrm>
          <a:prstGeom prst="rect">
            <a:avLst/>
          </a:prstGeom>
          <a:ln w="0">
            <a:noFill/>
          </a:ln>
        </p:spPr>
      </p:pic>
      <p:sp>
        <p:nvSpPr>
          <p:cNvPr id="83" name="ZoneTexte 12"/>
          <p:cNvSpPr/>
          <p:nvPr/>
        </p:nvSpPr>
        <p:spPr>
          <a:xfrm>
            <a:off x="6126840" y="1888200"/>
            <a:ext cx="27936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Rendu : </a:t>
            </a:r>
            <a:r>
              <a:rPr b="1" lang="fr-FR" sz="3600" spc="-1" strike="noStrike">
                <a:solidFill>
                  <a:srgbClr val="00b050"/>
                </a:solidFill>
                <a:latin typeface="Calibri"/>
              </a:rPr>
              <a:t>4,50€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Rectangle : coins arrondis 5"/>
          <p:cNvSpPr/>
          <p:nvPr/>
        </p:nvSpPr>
        <p:spPr>
          <a:xfrm>
            <a:off x="540000" y="151596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65,50 €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5" name="Image 8" descr=""/>
          <p:cNvPicPr/>
          <p:nvPr/>
        </p:nvPicPr>
        <p:blipFill>
          <a:blip r:embed="rId3"/>
          <a:stretch/>
        </p:blipFill>
        <p:spPr>
          <a:xfrm>
            <a:off x="3240000" y="1080000"/>
            <a:ext cx="1871640" cy="1002960"/>
          </a:xfrm>
          <a:prstGeom prst="rect">
            <a:avLst/>
          </a:prstGeom>
          <a:ln w="0">
            <a:noFill/>
          </a:ln>
        </p:spPr>
      </p:pic>
      <p:pic>
        <p:nvPicPr>
          <p:cNvPr id="86" name="Image 9" descr=""/>
          <p:cNvPicPr/>
          <p:nvPr/>
        </p:nvPicPr>
        <p:blipFill>
          <a:blip r:embed="rId4"/>
          <a:stretch/>
        </p:blipFill>
        <p:spPr>
          <a:xfrm>
            <a:off x="3616560" y="1808640"/>
            <a:ext cx="2015640" cy="1089720"/>
          </a:xfrm>
          <a:prstGeom prst="rect">
            <a:avLst/>
          </a:prstGeom>
          <a:ln w="0">
            <a:noFill/>
          </a:ln>
        </p:spPr>
      </p:pic>
      <p:pic>
        <p:nvPicPr>
          <p:cNvPr id="87" name="Image 10" descr=""/>
          <p:cNvPicPr/>
          <p:nvPr/>
        </p:nvPicPr>
        <p:blipFill>
          <a:blip r:embed="rId5"/>
          <a:stretch/>
        </p:blipFill>
        <p:spPr>
          <a:xfrm>
            <a:off x="7979760" y="1119600"/>
            <a:ext cx="647640" cy="630000"/>
          </a:xfrm>
          <a:prstGeom prst="rect">
            <a:avLst/>
          </a:prstGeom>
          <a:ln w="0">
            <a:noFill/>
          </a:ln>
        </p:spPr>
      </p:pic>
      <p:sp>
        <p:nvSpPr>
          <p:cNvPr id="88" name=""/>
          <p:cNvSpPr/>
          <p:nvPr/>
        </p:nvSpPr>
        <p:spPr>
          <a:xfrm>
            <a:off x="5941800" y="619560"/>
            <a:ext cx="0" cy="2358000"/>
          </a:xfrm>
          <a:prstGeom prst="line">
            <a:avLst/>
          </a:prstGeom>
          <a:ln w="36000">
            <a:solidFill>
              <a:srgbClr val="00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2" name="ZoneTexte 2"/>
          <p:cNvSpPr/>
          <p:nvPr/>
        </p:nvSpPr>
        <p:spPr>
          <a:xfrm>
            <a:off x="3679920" y="4701960"/>
            <a:ext cx="14756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1 595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itre 7"/>
          <p:cNvSpPr txBox="1"/>
          <p:nvPr/>
        </p:nvSpPr>
        <p:spPr>
          <a:xfrm>
            <a:off x="816480" y="4809240"/>
            <a:ext cx="300852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</a:rPr>
              <a:t>2.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1 754 – 159 =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0" dur="indefinite" restart="never" nodeType="tmRoot">
          <p:childTnLst>
            <p:seq>
              <p:cTn id="51" dur="indefinite" nodeType="mainSeq">
                <p:childTnLst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Trouve le rendu de monnaie.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Rectangle : coins arrondis 3"/>
          <p:cNvSpPr/>
          <p:nvPr/>
        </p:nvSpPr>
        <p:spPr>
          <a:xfrm>
            <a:off x="540000" y="151596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39,90 €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Image 6" descr=""/>
          <p:cNvPicPr/>
          <p:nvPr/>
        </p:nvPicPr>
        <p:blipFill>
          <a:blip r:embed="rId1"/>
          <a:stretch/>
        </p:blipFill>
        <p:spPr>
          <a:xfrm>
            <a:off x="3721680" y="1080000"/>
            <a:ext cx="1871640" cy="1002960"/>
          </a:xfrm>
          <a:prstGeom prst="rect">
            <a:avLst/>
          </a:prstGeom>
          <a:ln w="0">
            <a:noFill/>
          </a:ln>
        </p:spPr>
      </p:pic>
      <p:pic>
        <p:nvPicPr>
          <p:cNvPr id="98" name="Image 5" descr=""/>
          <p:cNvPicPr/>
          <p:nvPr/>
        </p:nvPicPr>
        <p:blipFill>
          <a:blip r:embed="rId2"/>
          <a:stretch/>
        </p:blipFill>
        <p:spPr>
          <a:xfrm>
            <a:off x="4161960" y="1681920"/>
            <a:ext cx="1871640" cy="1002960"/>
          </a:xfrm>
          <a:prstGeom prst="rect">
            <a:avLst/>
          </a:prstGeom>
          <a:ln w="0">
            <a:noFill/>
          </a:ln>
        </p:spPr>
      </p:pic>
      <p:sp>
        <p:nvSpPr>
          <p:cNvPr id="99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2" name="Titre 8"/>
          <p:cNvSpPr txBox="1"/>
          <p:nvPr/>
        </p:nvSpPr>
        <p:spPr>
          <a:xfrm>
            <a:off x="81648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</a:rPr>
              <a:t>3.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494 + 1 800 =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2" dur="indefinite" restart="never" nodeType="tmRoot">
          <p:childTnLst>
            <p:seq>
              <p:cTn id="73" dur="indefinite" nodeType="mainSeq">
                <p:childTnLst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082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ZoneTexte 12"/>
          <p:cNvSpPr/>
          <p:nvPr/>
        </p:nvSpPr>
        <p:spPr>
          <a:xfrm>
            <a:off x="6066360" y="1419480"/>
            <a:ext cx="29448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Rendu : </a:t>
            </a:r>
            <a:r>
              <a:rPr b="1" lang="fr-FR" sz="3600" spc="-1" strike="noStrike">
                <a:solidFill>
                  <a:srgbClr val="00b050"/>
                </a:solidFill>
                <a:latin typeface="Calibri"/>
              </a:rPr>
              <a:t>0,10€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Rectangle : coins arrondis 5"/>
          <p:cNvSpPr/>
          <p:nvPr/>
        </p:nvSpPr>
        <p:spPr>
          <a:xfrm>
            <a:off x="540000" y="151596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39,90 €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7" name="Image 8" descr=""/>
          <p:cNvPicPr/>
          <p:nvPr/>
        </p:nvPicPr>
        <p:blipFill>
          <a:blip r:embed="rId1"/>
          <a:stretch/>
        </p:blipFill>
        <p:spPr>
          <a:xfrm>
            <a:off x="3240000" y="1080000"/>
            <a:ext cx="1871640" cy="1002960"/>
          </a:xfrm>
          <a:prstGeom prst="rect">
            <a:avLst/>
          </a:prstGeom>
          <a:ln w="0">
            <a:noFill/>
          </a:ln>
        </p:spPr>
      </p:pic>
      <p:pic>
        <p:nvPicPr>
          <p:cNvPr id="108" name="Image 9" descr=""/>
          <p:cNvPicPr/>
          <p:nvPr/>
        </p:nvPicPr>
        <p:blipFill>
          <a:blip r:embed="rId2"/>
          <a:stretch/>
        </p:blipFill>
        <p:spPr>
          <a:xfrm>
            <a:off x="3680280" y="1681920"/>
            <a:ext cx="1871640" cy="1002960"/>
          </a:xfrm>
          <a:prstGeom prst="rect">
            <a:avLst/>
          </a:prstGeom>
          <a:ln w="0">
            <a:noFill/>
          </a:ln>
        </p:spPr>
      </p:pic>
      <p:pic>
        <p:nvPicPr>
          <p:cNvPr id="109" name="Image 10" descr=""/>
          <p:cNvPicPr/>
          <p:nvPr/>
        </p:nvPicPr>
        <p:blipFill>
          <a:blip r:embed="rId3"/>
          <a:srcRect l="22520" t="18827" r="21378" b="18634"/>
          <a:stretch/>
        </p:blipFill>
        <p:spPr>
          <a:xfrm>
            <a:off x="7394040" y="691200"/>
            <a:ext cx="473400" cy="467640"/>
          </a:xfrm>
          <a:prstGeom prst="rect">
            <a:avLst/>
          </a:prstGeom>
          <a:ln w="0">
            <a:noFill/>
          </a:ln>
        </p:spPr>
      </p:pic>
      <p:sp>
        <p:nvSpPr>
          <p:cNvPr id="110" name=""/>
          <p:cNvSpPr/>
          <p:nvPr/>
        </p:nvSpPr>
        <p:spPr>
          <a:xfrm>
            <a:off x="5941800" y="619560"/>
            <a:ext cx="0" cy="2358000"/>
          </a:xfrm>
          <a:prstGeom prst="line">
            <a:avLst/>
          </a:prstGeom>
          <a:ln w="36000">
            <a:solidFill>
              <a:srgbClr val="00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4" name="Titre 9"/>
          <p:cNvSpPr txBox="1"/>
          <p:nvPr/>
        </p:nvSpPr>
        <p:spPr>
          <a:xfrm>
            <a:off x="81684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</a:rPr>
              <a:t>3.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494 + 1 800 =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ZoneTexte 4"/>
          <p:cNvSpPr/>
          <p:nvPr/>
        </p:nvSpPr>
        <p:spPr>
          <a:xfrm>
            <a:off x="3679920" y="4701960"/>
            <a:ext cx="14756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2 294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9" dur="indefinite" restart="never" nodeType="tmRoot">
          <p:childTnLst>
            <p:seq>
              <p:cTn id="90" dur="indefinite" nodeType="mainSeq">
                <p:childTnLst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Trouve le rendu de monnaie.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Rectangle : coins arrondis 3"/>
          <p:cNvSpPr/>
          <p:nvPr/>
        </p:nvSpPr>
        <p:spPr>
          <a:xfrm>
            <a:off x="540000" y="108000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44,90 €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9" name="Image 4" descr=""/>
          <p:cNvPicPr/>
          <p:nvPr/>
        </p:nvPicPr>
        <p:blipFill>
          <a:blip r:embed="rId1"/>
          <a:stretch/>
        </p:blipFill>
        <p:spPr>
          <a:xfrm>
            <a:off x="3545640" y="1080000"/>
            <a:ext cx="2015640" cy="1089720"/>
          </a:xfrm>
          <a:prstGeom prst="rect">
            <a:avLst/>
          </a:prstGeom>
          <a:ln w="0">
            <a:noFill/>
          </a:ln>
        </p:spPr>
      </p:pic>
      <p:sp>
        <p:nvSpPr>
          <p:cNvPr id="120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3" name="Titre 10"/>
          <p:cNvSpPr txBox="1"/>
          <p:nvPr/>
        </p:nvSpPr>
        <p:spPr>
          <a:xfrm>
            <a:off x="81684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4000"/>
          </a:bodyPr>
          <a:p>
            <a:pPr>
              <a:lnSpc>
                <a:spcPct val="90000"/>
              </a:lnSpc>
            </a:pPr>
            <a:r>
              <a:rPr b="0" lang="fr-FR" sz="4800" spc="-1" strike="noStrike">
                <a:solidFill>
                  <a:srgbClr val="0070c0"/>
                </a:solidFill>
                <a:latin typeface="Calibri"/>
                <a:ea typeface="Microsoft YaHei"/>
              </a:rPr>
              <a:t>4.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Microsoft YaHei"/>
              </a:rPr>
              <a:t>135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× 4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= </a:t>
            </a:r>
            <a:endParaRPr b="0" lang="en-US" sz="4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1" dur="indefinite" restart="never" nodeType="tmRoot">
          <p:childTnLst>
            <p:seq>
              <p:cTn id="102" dur="indefinite" nodeType="mainSeq">
                <p:childTnLst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4/6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ZoneTexte 12"/>
          <p:cNvSpPr/>
          <p:nvPr/>
        </p:nvSpPr>
        <p:spPr>
          <a:xfrm>
            <a:off x="6081480" y="1903320"/>
            <a:ext cx="28238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Rendu : </a:t>
            </a:r>
            <a:r>
              <a:rPr b="1" lang="fr-FR" sz="3600" spc="-1" strike="noStrike">
                <a:solidFill>
                  <a:srgbClr val="00b050"/>
                </a:solidFill>
                <a:latin typeface="Calibri"/>
              </a:rPr>
              <a:t>5,10€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" name="Image 10" descr=""/>
          <p:cNvPicPr/>
          <p:nvPr/>
        </p:nvPicPr>
        <p:blipFill>
          <a:blip r:embed="rId1"/>
          <a:srcRect l="22520" t="18827" r="21378" b="18634"/>
          <a:stretch/>
        </p:blipFill>
        <p:spPr>
          <a:xfrm>
            <a:off x="7875000" y="1201320"/>
            <a:ext cx="473400" cy="467640"/>
          </a:xfrm>
          <a:prstGeom prst="rect">
            <a:avLst/>
          </a:prstGeom>
          <a:ln w="0">
            <a:noFill/>
          </a:ln>
        </p:spPr>
      </p:pic>
      <p:sp>
        <p:nvSpPr>
          <p:cNvPr id="128" name="Rectangle : coins arrondis 3"/>
          <p:cNvSpPr/>
          <p:nvPr/>
        </p:nvSpPr>
        <p:spPr>
          <a:xfrm>
            <a:off x="540000" y="1080000"/>
            <a:ext cx="2192400" cy="905400"/>
          </a:xfrm>
          <a:prstGeom prst="roundRect">
            <a:avLst>
              <a:gd name="adj" fmla="val 16667"/>
            </a:avLst>
          </a:prstGeom>
          <a:solidFill>
            <a:srgbClr val="a5a5a5"/>
          </a:solidFill>
          <a:ln>
            <a:solidFill>
              <a:srgbClr val="484848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44,90 €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9" name="Image 4" descr=""/>
          <p:cNvPicPr/>
          <p:nvPr/>
        </p:nvPicPr>
        <p:blipFill>
          <a:blip r:embed="rId2"/>
          <a:stretch/>
        </p:blipFill>
        <p:spPr>
          <a:xfrm>
            <a:off x="3545640" y="1080000"/>
            <a:ext cx="2015640" cy="1089720"/>
          </a:xfrm>
          <a:prstGeom prst="rect">
            <a:avLst/>
          </a:prstGeom>
          <a:ln w="0">
            <a:noFill/>
          </a:ln>
        </p:spPr>
      </p:pic>
      <p:pic>
        <p:nvPicPr>
          <p:cNvPr id="130" name="Image 6" descr=""/>
          <p:cNvPicPr/>
          <p:nvPr/>
        </p:nvPicPr>
        <p:blipFill>
          <a:blip r:embed="rId3"/>
          <a:stretch/>
        </p:blipFill>
        <p:spPr>
          <a:xfrm>
            <a:off x="6108120" y="879840"/>
            <a:ext cx="1583640" cy="799200"/>
          </a:xfrm>
          <a:prstGeom prst="rect">
            <a:avLst/>
          </a:prstGeom>
          <a:ln w="0">
            <a:noFill/>
          </a:ln>
        </p:spPr>
      </p:pic>
      <p:sp>
        <p:nvSpPr>
          <p:cNvPr id="131" name=""/>
          <p:cNvSpPr/>
          <p:nvPr/>
        </p:nvSpPr>
        <p:spPr>
          <a:xfrm>
            <a:off x="5941800" y="619560"/>
            <a:ext cx="0" cy="2358000"/>
          </a:xfrm>
          <a:prstGeom prst="line">
            <a:avLst/>
          </a:prstGeom>
          <a:ln w="36000">
            <a:solidFill>
              <a:srgbClr val="000000"/>
            </a:solidFill>
            <a:prstDash val="dash"/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8064360" y="360360"/>
            <a:ext cx="107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"/>
          <p:cNvSpPr/>
          <p:nvPr/>
        </p:nvSpPr>
        <p:spPr>
          <a:xfrm>
            <a:off x="7884360" y="3600360"/>
            <a:ext cx="1258920" cy="5389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 flipH="1">
            <a:off x="0" y="34203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5" name="Titre 11"/>
          <p:cNvSpPr txBox="1"/>
          <p:nvPr/>
        </p:nvSpPr>
        <p:spPr>
          <a:xfrm>
            <a:off x="817200" y="4809240"/>
            <a:ext cx="3735000" cy="648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4000"/>
          </a:bodyPr>
          <a:p>
            <a:pPr>
              <a:lnSpc>
                <a:spcPct val="90000"/>
              </a:lnSpc>
            </a:pPr>
            <a:r>
              <a:rPr b="0" lang="fr-FR" sz="4800" spc="-1" strike="noStrike">
                <a:solidFill>
                  <a:srgbClr val="0070c0"/>
                </a:solidFill>
                <a:latin typeface="Calibri"/>
                <a:ea typeface="Microsoft YaHei"/>
              </a:rPr>
              <a:t>4.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Microsoft YaHei"/>
              </a:rPr>
              <a:t>135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× 4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= </a:t>
            </a:r>
            <a:endParaRPr b="0" lang="en-US" sz="4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ZoneTexte 5"/>
          <p:cNvSpPr/>
          <p:nvPr/>
        </p:nvSpPr>
        <p:spPr>
          <a:xfrm>
            <a:off x="3679920" y="4701960"/>
            <a:ext cx="14756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540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3" dur="indefinite" restart="never" nodeType="tmRoot">
          <p:childTnLst>
            <p:seq>
              <p:cTn id="114" dur="indefinite" nodeType="mainSeq">
                <p:childTnLst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23</TotalTime>
  <Application>LibreOffice/7.4.3.2$Windows_X86_64 LibreOffice_project/1048a8393ae2eeec98dff31b5c133c5f1d08b890</Application>
  <AppVersion>15.0000</AppVersion>
  <Words>112</Words>
  <Paragraphs>44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</dc:creator>
  <dc:description/>
  <dc:language>fr-FR</dc:language>
  <cp:lastModifiedBy/>
  <dcterms:modified xsi:type="dcterms:W3CDTF">2025-10-25T15:23:29Z</dcterms:modified>
  <cp:revision>55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