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0" name="Connecteur droit 7"/>
          <p:cNvCxnSpPr/>
          <p:nvPr/>
        </p:nvCxnSpPr>
        <p:spPr>
          <a:xfrm flipV="1">
            <a:off x="0" y="0"/>
            <a:ext cx="1440" cy="6859440"/>
          </a:xfrm>
          <a:prstGeom prst="straightConnector1">
            <a:avLst/>
          </a:prstGeom>
          <a:ln w="76200">
            <a:solidFill>
              <a:srgbClr val="f4b183"/>
            </a:solidFill>
            <a:round/>
          </a:ln>
        </p:spPr>
      </p:cxnSp>
      <p:sp>
        <p:nvSpPr>
          <p:cNvPr id="1" name="ZoneTexte 8"/>
          <p:cNvSpPr/>
          <p:nvPr/>
        </p:nvSpPr>
        <p:spPr>
          <a:xfrm>
            <a:off x="39240" y="346320"/>
            <a:ext cx="848052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Webdings"/>
                <a:ea typeface="DejaVu Sans"/>
              </a:rPr>
              <a:t>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Rectangle 9"/>
          <p:cNvSpPr/>
          <p:nvPr/>
        </p:nvSpPr>
        <p:spPr>
          <a:xfrm>
            <a:off x="7934400" y="0"/>
            <a:ext cx="1208880" cy="3232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chemeClr val="lt1"/>
                </a:solidFill>
                <a:latin typeface="Calibri"/>
                <a:ea typeface="DejaVu Sans"/>
              </a:rPr>
              <a:t>Séance 3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39240" y="0"/>
            <a:ext cx="7848360" cy="3232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pic>
        <p:nvPicPr>
          <p:cNvPr id="4" name="Image 1" descr=""/>
          <p:cNvPicPr/>
          <p:nvPr/>
        </p:nvPicPr>
        <p:blipFill>
          <a:blip r:embed="rId2"/>
          <a:stretch/>
        </p:blipFill>
        <p:spPr>
          <a:xfrm>
            <a:off x="39240" y="6498000"/>
            <a:ext cx="518040" cy="358560"/>
          </a:xfrm>
          <a:prstGeom prst="rect">
            <a:avLst/>
          </a:prstGeom>
          <a:ln w="0">
            <a:noFill/>
          </a:ln>
        </p:spPr>
      </p:pic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8.png"/><Relationship Id="rId13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8.png"/><Relationship Id="rId13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8.png"/><Relationship Id="rId13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8.png"/><Relationship Id="rId13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8.png"/><Relationship Id="rId1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8.png"/><Relationship Id="rId13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8.png"/><Relationship Id="rId13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8.png"/><Relationship Id="rId13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3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7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8.png"/><Relationship Id="rId13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1"/>
          <p:cNvSpPr/>
          <p:nvPr/>
        </p:nvSpPr>
        <p:spPr>
          <a:xfrm>
            <a:off x="0" y="312840"/>
            <a:ext cx="9142560" cy="66639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44" name="ZoneTexte 2"/>
          <p:cNvSpPr/>
          <p:nvPr/>
        </p:nvSpPr>
        <p:spPr>
          <a:xfrm>
            <a:off x="2063880" y="3009960"/>
            <a:ext cx="5015160" cy="149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marL="457200" indent="-457200">
              <a:lnSpc>
                <a:spcPct val="100000"/>
              </a:lnSpc>
              <a:buClr>
                <a:srgbClr val="ffffff"/>
              </a:buClr>
              <a:buFont typeface="Wingdings" charset="2"/>
              <a:buChar char=""/>
            </a:pPr>
            <a:r>
              <a:rPr b="1" lang="fr-FR" sz="3200" spc="-1" strike="noStrike">
                <a:solidFill>
                  <a:srgbClr val="ffffff"/>
                </a:solidFill>
                <a:latin typeface="Calibri"/>
                <a:ea typeface="DejaVu Sans"/>
              </a:rPr>
              <a:t>Je m’entraine à résoudre des problèmes additifs. 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" name="Image 16" descr=""/>
          <p:cNvPicPr/>
          <p:nvPr/>
        </p:nvPicPr>
        <p:blipFill>
          <a:blip r:embed="rId1"/>
          <a:stretch/>
        </p:blipFill>
        <p:spPr>
          <a:xfrm>
            <a:off x="3654360" y="571320"/>
            <a:ext cx="1833840" cy="126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" name="Groupe 44"/>
          <p:cNvGrpSpPr/>
          <p:nvPr/>
        </p:nvGrpSpPr>
        <p:grpSpPr>
          <a:xfrm>
            <a:off x="2345760" y="4431600"/>
            <a:ext cx="1127880" cy="1327680"/>
            <a:chOff x="2345760" y="4431600"/>
            <a:chExt cx="1127880" cy="1327680"/>
          </a:xfrm>
        </p:grpSpPr>
        <p:sp>
          <p:nvSpPr>
            <p:cNvPr id="390" name="ZoneTexte 107"/>
            <p:cNvSpPr/>
            <p:nvPr/>
          </p:nvSpPr>
          <p:spPr>
            <a:xfrm>
              <a:off x="234576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91" name="Picture 94" descr="Image générée"/>
            <p:cNvPicPr/>
            <p:nvPr/>
          </p:nvPicPr>
          <p:blipFill>
            <a:blip r:embed="rId1"/>
            <a:srcRect l="0" t="0" r="38177" b="0"/>
            <a:stretch/>
          </p:blipFill>
          <p:spPr>
            <a:xfrm>
              <a:off x="234576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2" name="Groupe 45"/>
          <p:cNvGrpSpPr/>
          <p:nvPr/>
        </p:nvGrpSpPr>
        <p:grpSpPr>
          <a:xfrm>
            <a:off x="851400" y="4431600"/>
            <a:ext cx="966960" cy="1327680"/>
            <a:chOff x="851400" y="4431600"/>
            <a:chExt cx="966960" cy="1327680"/>
          </a:xfrm>
        </p:grpSpPr>
        <p:sp>
          <p:nvSpPr>
            <p:cNvPr id="393" name="ZoneTexte 108"/>
            <p:cNvSpPr/>
            <p:nvPr/>
          </p:nvSpPr>
          <p:spPr>
            <a:xfrm>
              <a:off x="85140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94" name="Picture 95" descr="Image générée"/>
            <p:cNvPicPr/>
            <p:nvPr/>
          </p:nvPicPr>
          <p:blipFill>
            <a:blip r:embed="rId2"/>
            <a:srcRect l="0" t="10089" r="0" b="6080"/>
            <a:stretch/>
          </p:blipFill>
          <p:spPr>
            <a:xfrm>
              <a:off x="85140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5" name="Groupe 46"/>
          <p:cNvGrpSpPr/>
          <p:nvPr/>
        </p:nvGrpSpPr>
        <p:grpSpPr>
          <a:xfrm>
            <a:off x="7311960" y="4431600"/>
            <a:ext cx="966960" cy="1327680"/>
            <a:chOff x="7311960" y="4431600"/>
            <a:chExt cx="966960" cy="1327680"/>
          </a:xfrm>
        </p:grpSpPr>
        <p:sp>
          <p:nvSpPr>
            <p:cNvPr id="396" name="ZoneTexte 109"/>
            <p:cNvSpPr/>
            <p:nvPr/>
          </p:nvSpPr>
          <p:spPr>
            <a:xfrm>
              <a:off x="731196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97" name="Picture 96" descr="Image générée"/>
            <p:cNvPicPr/>
            <p:nvPr/>
          </p:nvPicPr>
          <p:blipFill>
            <a:blip r:embed="rId3"/>
            <a:srcRect l="0" t="10089" r="0" b="6080"/>
            <a:stretch/>
          </p:blipFill>
          <p:spPr>
            <a:xfrm>
              <a:off x="731196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98" name="Groupe 47"/>
          <p:cNvGrpSpPr/>
          <p:nvPr/>
        </p:nvGrpSpPr>
        <p:grpSpPr>
          <a:xfrm>
            <a:off x="4001040" y="4431600"/>
            <a:ext cx="1128240" cy="1327680"/>
            <a:chOff x="4001040" y="4431600"/>
            <a:chExt cx="1128240" cy="1327680"/>
          </a:xfrm>
        </p:grpSpPr>
        <p:sp>
          <p:nvSpPr>
            <p:cNvPr id="399" name="ZoneTexte 110"/>
            <p:cNvSpPr/>
            <p:nvPr/>
          </p:nvSpPr>
          <p:spPr>
            <a:xfrm>
              <a:off x="4001040" y="536472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00" name="Picture 97" descr="Image générée"/>
            <p:cNvPicPr/>
            <p:nvPr/>
          </p:nvPicPr>
          <p:blipFill>
            <a:blip r:embed="rId4"/>
            <a:srcRect l="0" t="0" r="38177" b="0"/>
            <a:stretch/>
          </p:blipFill>
          <p:spPr>
            <a:xfrm>
              <a:off x="4001040" y="443160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01" name="Groupe 48"/>
          <p:cNvGrpSpPr/>
          <p:nvPr/>
        </p:nvGrpSpPr>
        <p:grpSpPr>
          <a:xfrm>
            <a:off x="5656320" y="4431600"/>
            <a:ext cx="1127880" cy="1327680"/>
            <a:chOff x="5656320" y="4431600"/>
            <a:chExt cx="1127880" cy="1327680"/>
          </a:xfrm>
        </p:grpSpPr>
        <p:sp>
          <p:nvSpPr>
            <p:cNvPr id="402" name="ZoneTexte 111"/>
            <p:cNvSpPr/>
            <p:nvPr/>
          </p:nvSpPr>
          <p:spPr>
            <a:xfrm>
              <a:off x="565632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03" name="Picture 98" descr="Image générée"/>
            <p:cNvPicPr/>
            <p:nvPr/>
          </p:nvPicPr>
          <p:blipFill>
            <a:blip r:embed="rId5"/>
            <a:srcRect l="0" t="0" r="38177" b="0"/>
            <a:stretch/>
          </p:blipFill>
          <p:spPr>
            <a:xfrm>
              <a:off x="565632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404" name="Picture 99" descr="Image générée"/>
          <p:cNvPicPr/>
          <p:nvPr/>
        </p:nvPicPr>
        <p:blipFill>
          <a:blip r:embed="rId6"/>
          <a:srcRect l="0" t="21275" r="0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405" name="Ellipse 35"/>
          <p:cNvSpPr/>
          <p:nvPr/>
        </p:nvSpPr>
        <p:spPr>
          <a:xfrm>
            <a:off x="540000" y="5759280"/>
            <a:ext cx="14400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2a6099"/>
                </a:solidFill>
                <a:latin typeface="Calibri"/>
                <a:ea typeface="DejaVu Sans"/>
              </a:rPr>
              <a:t>110</a:t>
            </a:r>
            <a:endParaRPr b="0" lang="fr-FR" sz="40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406" name="Ellipse 36"/>
          <p:cNvSpPr/>
          <p:nvPr/>
        </p:nvSpPr>
        <p:spPr>
          <a:xfrm>
            <a:off x="7386840" y="5760000"/>
            <a:ext cx="125316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138</a:t>
            </a:r>
            <a:endParaRPr b="0" lang="fr-FR" sz="3600" spc="-1" strike="noStrike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407" name="Connecteur droit 18"/>
          <p:cNvCxnSpPr>
            <a:stCxn id="405" idx="6"/>
            <a:endCxn id="406" idx="2"/>
          </p:cNvCxnSpPr>
          <p:nvPr/>
        </p:nvCxnSpPr>
        <p:spPr>
          <a:xfrm flipV="1">
            <a:off x="1980000" y="6202440"/>
            <a:ext cx="540720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408" name="Rectangle 53"/>
          <p:cNvSpPr/>
          <p:nvPr/>
        </p:nvSpPr>
        <p:spPr>
          <a:xfrm>
            <a:off x="246492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9" name="Rectangle 54"/>
          <p:cNvSpPr/>
          <p:nvPr/>
        </p:nvSpPr>
        <p:spPr>
          <a:xfrm>
            <a:off x="4140360" y="576000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+15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410" name="Rectangle 55"/>
          <p:cNvSpPr/>
          <p:nvPr/>
        </p:nvSpPr>
        <p:spPr>
          <a:xfrm>
            <a:off x="576000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+3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411" name="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4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2" name="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4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3" name="Picture 100" descr="Image générée"/>
          <p:cNvPicPr/>
          <p:nvPr/>
        </p:nvPicPr>
        <p:blipFill>
          <a:blip r:embed="rId7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414" name="Picture 101" descr="Image générée"/>
          <p:cNvPicPr/>
          <p:nvPr/>
        </p:nvPicPr>
        <p:blipFill>
          <a:blip r:embed="rId8"/>
          <a:srcRect l="0" t="11590" r="0" b="0"/>
          <a:stretch/>
        </p:blipFill>
        <p:spPr>
          <a:xfrm>
            <a:off x="241164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415" name="Picture 102" descr="Image générée"/>
          <p:cNvPicPr/>
          <p:nvPr/>
        </p:nvPicPr>
        <p:blipFill>
          <a:blip r:embed="rId9"/>
          <a:srcRect l="0" t="11590" r="0" b="0"/>
          <a:stretch/>
        </p:blipFill>
        <p:spPr>
          <a:xfrm>
            <a:off x="408240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416" name="Picture 103" descr="Image générée"/>
          <p:cNvPicPr/>
          <p:nvPr/>
        </p:nvPicPr>
        <p:blipFill>
          <a:blip r:embed="rId10"/>
          <a:srcRect l="0" t="11258" r="0" b="0"/>
          <a:stretch/>
        </p:blipFill>
        <p:spPr>
          <a:xfrm>
            <a:off x="5753160" y="1080000"/>
            <a:ext cx="1138680" cy="1006920"/>
          </a:xfrm>
          <a:prstGeom prst="rect">
            <a:avLst/>
          </a:prstGeom>
          <a:ln w="0">
            <a:noFill/>
          </a:ln>
        </p:spPr>
      </p:pic>
      <p:pic>
        <p:nvPicPr>
          <p:cNvPr id="417" name="Picture 104" descr="Image générée"/>
          <p:cNvPicPr/>
          <p:nvPr/>
        </p:nvPicPr>
        <p:blipFill>
          <a:blip r:embed="rId11"/>
          <a:stretch/>
        </p:blipFill>
        <p:spPr>
          <a:xfrm>
            <a:off x="905400" y="1083960"/>
            <a:ext cx="974160" cy="1002960"/>
          </a:xfrm>
          <a:prstGeom prst="rect">
            <a:avLst/>
          </a:prstGeom>
          <a:ln w="0">
            <a:noFill/>
          </a:ln>
        </p:spPr>
      </p:pic>
      <p:pic>
        <p:nvPicPr>
          <p:cNvPr id="418" name="Picture 105" descr="Image générée"/>
          <p:cNvPicPr/>
          <p:nvPr/>
        </p:nvPicPr>
        <p:blipFill>
          <a:blip r:embed="rId12"/>
          <a:stretch/>
        </p:blipFill>
        <p:spPr>
          <a:xfrm>
            <a:off x="7430760" y="1092240"/>
            <a:ext cx="974160" cy="1002960"/>
          </a:xfrm>
          <a:prstGeom prst="rect">
            <a:avLst/>
          </a:prstGeom>
          <a:ln w="0">
            <a:noFill/>
          </a:ln>
        </p:spPr>
      </p:pic>
      <p:sp>
        <p:nvSpPr>
          <p:cNvPr id="419" name="ZoneTexte 112"/>
          <p:cNvSpPr/>
          <p:nvPr/>
        </p:nvSpPr>
        <p:spPr>
          <a:xfrm>
            <a:off x="2408400" y="1990440"/>
            <a:ext cx="113868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b="1" lang="fr-FR" sz="18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ZoneTexte 113"/>
          <p:cNvSpPr/>
          <p:nvPr/>
        </p:nvSpPr>
        <p:spPr>
          <a:xfrm>
            <a:off x="90000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1" name="ZoneTexte 114"/>
          <p:cNvSpPr/>
          <p:nvPr/>
        </p:nvSpPr>
        <p:spPr>
          <a:xfrm>
            <a:off x="742068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2" name="ZoneTexte 115"/>
          <p:cNvSpPr/>
          <p:nvPr/>
        </p:nvSpPr>
        <p:spPr>
          <a:xfrm>
            <a:off x="407916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3" name="ZoneTexte 116"/>
          <p:cNvSpPr/>
          <p:nvPr/>
        </p:nvSpPr>
        <p:spPr>
          <a:xfrm>
            <a:off x="574992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4" name="Ellipse 37"/>
          <p:cNvSpPr/>
          <p:nvPr/>
        </p:nvSpPr>
        <p:spPr>
          <a:xfrm>
            <a:off x="0" y="2581560"/>
            <a:ext cx="13773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2a6099"/>
                </a:solidFill>
                <a:latin typeface="Calibri"/>
                <a:ea typeface="DejaVu Sans"/>
              </a:rPr>
              <a:t>4000</a:t>
            </a:r>
            <a:endParaRPr b="0" lang="fr-FR" sz="28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425" name="Ellipse 38"/>
          <p:cNvSpPr/>
          <p:nvPr/>
        </p:nvSpPr>
        <p:spPr>
          <a:xfrm>
            <a:off x="7380000" y="2520000"/>
            <a:ext cx="1762920" cy="898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3 960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426" name="Connecteur droit 19"/>
          <p:cNvCxnSpPr>
            <a:stCxn id="424" idx="6"/>
            <a:endCxn id="425" idx="2"/>
          </p:cNvCxnSpPr>
          <p:nvPr/>
        </p:nvCxnSpPr>
        <p:spPr>
          <a:xfrm flipV="1">
            <a:off x="1377360" y="2969640"/>
            <a:ext cx="6003000" cy="309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427" name="Rectangle 56"/>
          <p:cNvSpPr/>
          <p:nvPr/>
        </p:nvSpPr>
        <p:spPr>
          <a:xfrm>
            <a:off x="2408400" y="235512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 </a:t>
            </a: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-15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428" name="Rectangle 57"/>
          <p:cNvSpPr/>
          <p:nvPr/>
        </p:nvSpPr>
        <p:spPr>
          <a:xfrm>
            <a:off x="41025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-25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429" name="Rectangle 58"/>
          <p:cNvSpPr/>
          <p:nvPr/>
        </p:nvSpPr>
        <p:spPr>
          <a:xfrm>
            <a:off x="58251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430" name="ZoneTexte 117"/>
          <p:cNvSpPr/>
          <p:nvPr/>
        </p:nvSpPr>
        <p:spPr>
          <a:xfrm>
            <a:off x="2160000" y="2969640"/>
            <a:ext cx="4931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4000 -15 - 25 = 3960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ZoneTexte 118"/>
          <p:cNvSpPr/>
          <p:nvPr/>
        </p:nvSpPr>
        <p:spPr>
          <a:xfrm>
            <a:off x="2196360" y="6202440"/>
            <a:ext cx="474948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110 + 10 + 15 + 3 = 138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e 4"/>
          <p:cNvGrpSpPr/>
          <p:nvPr/>
        </p:nvGrpSpPr>
        <p:grpSpPr>
          <a:xfrm>
            <a:off x="2345760" y="4567680"/>
            <a:ext cx="1127880" cy="1327680"/>
            <a:chOff x="2345760" y="4567680"/>
            <a:chExt cx="1127880" cy="1327680"/>
          </a:xfrm>
        </p:grpSpPr>
        <p:sp>
          <p:nvSpPr>
            <p:cNvPr id="47" name="ZoneTexte 37"/>
            <p:cNvSpPr/>
            <p:nvPr/>
          </p:nvSpPr>
          <p:spPr>
            <a:xfrm>
              <a:off x="234576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48" name="Picture 2" descr="Image générée"/>
            <p:cNvPicPr/>
            <p:nvPr/>
          </p:nvPicPr>
          <p:blipFill>
            <a:blip r:embed="rId1"/>
            <a:srcRect l="0" t="0" r="38177" b="0"/>
            <a:stretch/>
          </p:blipFill>
          <p:spPr>
            <a:xfrm>
              <a:off x="234576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49" name="Groupe 5"/>
          <p:cNvGrpSpPr/>
          <p:nvPr/>
        </p:nvGrpSpPr>
        <p:grpSpPr>
          <a:xfrm>
            <a:off x="851400" y="4567680"/>
            <a:ext cx="966960" cy="1327680"/>
            <a:chOff x="851400" y="4567680"/>
            <a:chExt cx="966960" cy="1327680"/>
          </a:xfrm>
        </p:grpSpPr>
        <p:sp>
          <p:nvSpPr>
            <p:cNvPr id="50" name="ZoneTexte 35"/>
            <p:cNvSpPr/>
            <p:nvPr/>
          </p:nvSpPr>
          <p:spPr>
            <a:xfrm>
              <a:off x="85140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51" name="Picture 4" descr="Image générée"/>
            <p:cNvPicPr/>
            <p:nvPr/>
          </p:nvPicPr>
          <p:blipFill>
            <a:blip r:embed="rId2"/>
            <a:srcRect l="0" t="10089" r="0" b="6080"/>
            <a:stretch/>
          </p:blipFill>
          <p:spPr>
            <a:xfrm>
              <a:off x="85140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2" name="Groupe 6"/>
          <p:cNvGrpSpPr/>
          <p:nvPr/>
        </p:nvGrpSpPr>
        <p:grpSpPr>
          <a:xfrm>
            <a:off x="7311960" y="4567680"/>
            <a:ext cx="966960" cy="1327680"/>
            <a:chOff x="7311960" y="4567680"/>
            <a:chExt cx="966960" cy="1327680"/>
          </a:xfrm>
        </p:grpSpPr>
        <p:sp>
          <p:nvSpPr>
            <p:cNvPr id="53" name="ZoneTexte 33"/>
            <p:cNvSpPr/>
            <p:nvPr/>
          </p:nvSpPr>
          <p:spPr>
            <a:xfrm>
              <a:off x="731196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54" name="Picture 4" descr="Image générée"/>
            <p:cNvPicPr/>
            <p:nvPr/>
          </p:nvPicPr>
          <p:blipFill>
            <a:blip r:embed="rId3"/>
            <a:srcRect l="0" t="10089" r="0" b="6080"/>
            <a:stretch/>
          </p:blipFill>
          <p:spPr>
            <a:xfrm>
              <a:off x="731196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5" name="Groupe 7"/>
          <p:cNvGrpSpPr/>
          <p:nvPr/>
        </p:nvGrpSpPr>
        <p:grpSpPr>
          <a:xfrm>
            <a:off x="4001040" y="4567680"/>
            <a:ext cx="1128240" cy="1327680"/>
            <a:chOff x="4001040" y="4567680"/>
            <a:chExt cx="1128240" cy="1327680"/>
          </a:xfrm>
        </p:grpSpPr>
        <p:sp>
          <p:nvSpPr>
            <p:cNvPr id="56" name="ZoneTexte 31"/>
            <p:cNvSpPr/>
            <p:nvPr/>
          </p:nvSpPr>
          <p:spPr>
            <a:xfrm>
              <a:off x="4001040" y="550080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57" name="Picture 2" descr="Image générée"/>
            <p:cNvPicPr/>
            <p:nvPr/>
          </p:nvPicPr>
          <p:blipFill>
            <a:blip r:embed="rId4"/>
            <a:srcRect l="0" t="0" r="38177" b="0"/>
            <a:stretch/>
          </p:blipFill>
          <p:spPr>
            <a:xfrm>
              <a:off x="4001040" y="456768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58" name="Groupe 8"/>
          <p:cNvGrpSpPr/>
          <p:nvPr/>
        </p:nvGrpSpPr>
        <p:grpSpPr>
          <a:xfrm>
            <a:off x="5656320" y="4567680"/>
            <a:ext cx="1127880" cy="1327680"/>
            <a:chOff x="5656320" y="4567680"/>
            <a:chExt cx="1127880" cy="1327680"/>
          </a:xfrm>
        </p:grpSpPr>
        <p:sp>
          <p:nvSpPr>
            <p:cNvPr id="59" name="ZoneTexte 29"/>
            <p:cNvSpPr/>
            <p:nvPr/>
          </p:nvSpPr>
          <p:spPr>
            <a:xfrm>
              <a:off x="565632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60" name="Picture 2" descr="Image générée"/>
            <p:cNvPicPr/>
            <p:nvPr/>
          </p:nvPicPr>
          <p:blipFill>
            <a:blip r:embed="rId5"/>
            <a:srcRect l="0" t="0" r="38177" b="0"/>
            <a:stretch/>
          </p:blipFill>
          <p:spPr>
            <a:xfrm>
              <a:off x="565632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61" name="Picture 6" descr="Image générée"/>
          <p:cNvPicPr/>
          <p:nvPr/>
        </p:nvPicPr>
        <p:blipFill>
          <a:blip r:embed="rId6"/>
          <a:srcRect l="0" t="21275" r="0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62" name="Ellipse 11"/>
          <p:cNvSpPr/>
          <p:nvPr/>
        </p:nvSpPr>
        <p:spPr>
          <a:xfrm>
            <a:off x="909000" y="6177600"/>
            <a:ext cx="892800" cy="6793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63" name="Ellipse 12"/>
          <p:cNvSpPr/>
          <p:nvPr/>
        </p:nvSpPr>
        <p:spPr>
          <a:xfrm>
            <a:off x="7369560" y="6145560"/>
            <a:ext cx="892080" cy="6789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cxnSp>
        <p:nvCxnSpPr>
          <p:cNvPr id="64" name="Connecteur droit 13"/>
          <p:cNvCxnSpPr>
            <a:stCxn id="62" idx="6"/>
            <a:endCxn id="63" idx="2"/>
          </p:cNvCxnSpPr>
          <p:nvPr/>
        </p:nvCxnSpPr>
        <p:spPr>
          <a:xfrm flipV="1">
            <a:off x="1801800" y="6485040"/>
            <a:ext cx="5568120" cy="327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65" name="Rectangle 14"/>
          <p:cNvSpPr/>
          <p:nvPr/>
        </p:nvSpPr>
        <p:spPr>
          <a:xfrm>
            <a:off x="2464920" y="597852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66" name="Rectangle 15"/>
          <p:cNvSpPr/>
          <p:nvPr/>
        </p:nvSpPr>
        <p:spPr>
          <a:xfrm>
            <a:off x="4140360" y="597564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67" name="Rectangle 28"/>
          <p:cNvSpPr/>
          <p:nvPr/>
        </p:nvSpPr>
        <p:spPr>
          <a:xfrm>
            <a:off x="5775480" y="59634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68" name="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Le jeu du bateau de croisière</a:t>
            </a: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DejaVu Sans"/>
              </a:rPr>
              <a:t>Le jeu du train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0" name="Picture 1" descr="Image générée"/>
          <p:cNvPicPr/>
          <p:nvPr/>
        </p:nvPicPr>
        <p:blipFill>
          <a:blip r:embed="rId7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71" name="Picture 3" descr="Image générée"/>
          <p:cNvPicPr/>
          <p:nvPr/>
        </p:nvPicPr>
        <p:blipFill>
          <a:blip r:embed="rId8"/>
          <a:srcRect l="0" t="11590" r="0" b="0"/>
          <a:stretch/>
        </p:blipFill>
        <p:spPr>
          <a:xfrm>
            <a:off x="20606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72" name="Picture 5" descr="Image générée"/>
          <p:cNvPicPr/>
          <p:nvPr/>
        </p:nvPicPr>
        <p:blipFill>
          <a:blip r:embed="rId9"/>
          <a:srcRect l="0" t="11590" r="0" b="0"/>
          <a:stretch/>
        </p:blipFill>
        <p:spPr>
          <a:xfrm>
            <a:off x="39470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73" name="Picture 7" descr="Image générée"/>
          <p:cNvPicPr/>
          <p:nvPr/>
        </p:nvPicPr>
        <p:blipFill>
          <a:blip r:embed="rId10"/>
          <a:srcRect l="0" t="11258" r="0" b="0"/>
          <a:stretch/>
        </p:blipFill>
        <p:spPr>
          <a:xfrm>
            <a:off x="5833440" y="1080000"/>
            <a:ext cx="1285560" cy="1136880"/>
          </a:xfrm>
          <a:prstGeom prst="rect">
            <a:avLst/>
          </a:prstGeom>
          <a:ln w="0">
            <a:noFill/>
          </a:ln>
        </p:spPr>
      </p:pic>
      <p:pic>
        <p:nvPicPr>
          <p:cNvPr id="74" name="Picture 8" descr="Image générée"/>
          <p:cNvPicPr/>
          <p:nvPr/>
        </p:nvPicPr>
        <p:blipFill>
          <a:blip r:embed="rId11"/>
          <a:stretch/>
        </p:blipFill>
        <p:spPr>
          <a:xfrm>
            <a:off x="360000" y="1084320"/>
            <a:ext cx="1100160" cy="1132560"/>
          </a:xfrm>
          <a:prstGeom prst="rect">
            <a:avLst/>
          </a:prstGeom>
          <a:ln w="0">
            <a:noFill/>
          </a:ln>
        </p:spPr>
      </p:pic>
      <p:pic>
        <p:nvPicPr>
          <p:cNvPr id="75" name="Picture 9" descr="Image générée"/>
          <p:cNvPicPr/>
          <p:nvPr/>
        </p:nvPicPr>
        <p:blipFill>
          <a:blip r:embed="rId12"/>
          <a:stretch/>
        </p:blipFill>
        <p:spPr>
          <a:xfrm>
            <a:off x="7727400" y="1093680"/>
            <a:ext cx="1100160" cy="1132560"/>
          </a:xfrm>
          <a:prstGeom prst="rect">
            <a:avLst/>
          </a:prstGeom>
          <a:ln w="0">
            <a:noFill/>
          </a:ln>
        </p:spPr>
      </p:pic>
      <p:sp>
        <p:nvSpPr>
          <p:cNvPr id="76" name="ZoneTexte 3"/>
          <p:cNvSpPr/>
          <p:nvPr/>
        </p:nvSpPr>
        <p:spPr>
          <a:xfrm>
            <a:off x="20570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ZoneTexte 6"/>
          <p:cNvSpPr/>
          <p:nvPr/>
        </p:nvSpPr>
        <p:spPr>
          <a:xfrm>
            <a:off x="35388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78" name="ZoneTexte 7"/>
          <p:cNvSpPr/>
          <p:nvPr/>
        </p:nvSpPr>
        <p:spPr>
          <a:xfrm>
            <a:off x="771624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79" name="ZoneTexte 8"/>
          <p:cNvSpPr/>
          <p:nvPr/>
        </p:nvSpPr>
        <p:spPr>
          <a:xfrm>
            <a:off x="39434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ZoneTexte 9"/>
          <p:cNvSpPr/>
          <p:nvPr/>
        </p:nvSpPr>
        <p:spPr>
          <a:xfrm>
            <a:off x="58298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Ellipse 1"/>
          <p:cNvSpPr/>
          <p:nvPr/>
        </p:nvSpPr>
        <p:spPr>
          <a:xfrm>
            <a:off x="360000" y="2761560"/>
            <a:ext cx="10173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2" name="Ellipse 2"/>
          <p:cNvSpPr/>
          <p:nvPr/>
        </p:nvSpPr>
        <p:spPr>
          <a:xfrm>
            <a:off x="7740000" y="2700000"/>
            <a:ext cx="1017360" cy="101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cxnSp>
        <p:nvCxnSpPr>
          <p:cNvPr id="83" name="Connecteur droit 1"/>
          <p:cNvCxnSpPr>
            <a:stCxn id="81" idx="6"/>
            <a:endCxn id="82" idx="2"/>
          </p:cNvCxnSpPr>
          <p:nvPr/>
        </p:nvCxnSpPr>
        <p:spPr>
          <a:xfrm>
            <a:off x="1377360" y="3180240"/>
            <a:ext cx="636300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84" name="Rectangle 2"/>
          <p:cNvSpPr/>
          <p:nvPr/>
        </p:nvSpPr>
        <p:spPr>
          <a:xfrm>
            <a:off x="219312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5" name="Rectangle 3"/>
          <p:cNvSpPr/>
          <p:nvPr/>
        </p:nvSpPr>
        <p:spPr>
          <a:xfrm>
            <a:off x="41025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  <p:sp>
        <p:nvSpPr>
          <p:cNvPr id="86" name="Rectangle 4"/>
          <p:cNvSpPr/>
          <p:nvPr/>
        </p:nvSpPr>
        <p:spPr>
          <a:xfrm>
            <a:off x="60051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fr-FR" sz="1800" spc="-1" strike="noStrike">
              <a:solidFill>
                <a:schemeClr val="lt1"/>
              </a:solidFill>
              <a:latin typeface="Calibri"/>
              <a:ea typeface="DejaVu Sans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e 1"/>
          <p:cNvGrpSpPr/>
          <p:nvPr/>
        </p:nvGrpSpPr>
        <p:grpSpPr>
          <a:xfrm>
            <a:off x="2345760" y="4567680"/>
            <a:ext cx="1127880" cy="1327680"/>
            <a:chOff x="2345760" y="4567680"/>
            <a:chExt cx="1127880" cy="1327680"/>
          </a:xfrm>
        </p:grpSpPr>
        <p:sp>
          <p:nvSpPr>
            <p:cNvPr id="88" name="ZoneTexte 10"/>
            <p:cNvSpPr/>
            <p:nvPr/>
          </p:nvSpPr>
          <p:spPr>
            <a:xfrm>
              <a:off x="234576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89" name="Picture 10" descr="Image générée"/>
            <p:cNvPicPr/>
            <p:nvPr/>
          </p:nvPicPr>
          <p:blipFill>
            <a:blip r:embed="rId1"/>
            <a:srcRect l="0" t="0" r="38177" b="0"/>
            <a:stretch/>
          </p:blipFill>
          <p:spPr>
            <a:xfrm>
              <a:off x="234576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0" name="Groupe 2"/>
          <p:cNvGrpSpPr/>
          <p:nvPr/>
        </p:nvGrpSpPr>
        <p:grpSpPr>
          <a:xfrm>
            <a:off x="900000" y="4567680"/>
            <a:ext cx="966960" cy="1327680"/>
            <a:chOff x="900000" y="4567680"/>
            <a:chExt cx="966960" cy="1327680"/>
          </a:xfrm>
        </p:grpSpPr>
        <p:sp>
          <p:nvSpPr>
            <p:cNvPr id="91" name="ZoneTexte 11"/>
            <p:cNvSpPr/>
            <p:nvPr/>
          </p:nvSpPr>
          <p:spPr>
            <a:xfrm>
              <a:off x="90000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92" name="Picture 11" descr="Image générée"/>
            <p:cNvPicPr/>
            <p:nvPr/>
          </p:nvPicPr>
          <p:blipFill>
            <a:blip r:embed="rId2"/>
            <a:srcRect l="0" t="10089" r="0" b="6080"/>
            <a:stretch/>
          </p:blipFill>
          <p:spPr>
            <a:xfrm>
              <a:off x="90000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3" name="Groupe 11"/>
          <p:cNvGrpSpPr/>
          <p:nvPr/>
        </p:nvGrpSpPr>
        <p:grpSpPr>
          <a:xfrm>
            <a:off x="7311960" y="4567680"/>
            <a:ext cx="966960" cy="1327680"/>
            <a:chOff x="7311960" y="4567680"/>
            <a:chExt cx="966960" cy="1327680"/>
          </a:xfrm>
        </p:grpSpPr>
        <p:sp>
          <p:nvSpPr>
            <p:cNvPr id="94" name="ZoneTexte 13"/>
            <p:cNvSpPr/>
            <p:nvPr/>
          </p:nvSpPr>
          <p:spPr>
            <a:xfrm>
              <a:off x="731196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95" name="Picture 12" descr="Image générée"/>
            <p:cNvPicPr/>
            <p:nvPr/>
          </p:nvPicPr>
          <p:blipFill>
            <a:blip r:embed="rId3"/>
            <a:srcRect l="0" t="10089" r="0" b="6080"/>
            <a:stretch/>
          </p:blipFill>
          <p:spPr>
            <a:xfrm>
              <a:off x="731196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6" name="Groupe 12"/>
          <p:cNvGrpSpPr/>
          <p:nvPr/>
        </p:nvGrpSpPr>
        <p:grpSpPr>
          <a:xfrm>
            <a:off x="4001040" y="4567680"/>
            <a:ext cx="1128240" cy="1327680"/>
            <a:chOff x="4001040" y="4567680"/>
            <a:chExt cx="1128240" cy="1327680"/>
          </a:xfrm>
        </p:grpSpPr>
        <p:sp>
          <p:nvSpPr>
            <p:cNvPr id="97" name="ZoneTexte 14"/>
            <p:cNvSpPr/>
            <p:nvPr/>
          </p:nvSpPr>
          <p:spPr>
            <a:xfrm>
              <a:off x="4001040" y="550080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98" name="Picture 13" descr="Image générée"/>
            <p:cNvPicPr/>
            <p:nvPr/>
          </p:nvPicPr>
          <p:blipFill>
            <a:blip r:embed="rId4"/>
            <a:srcRect l="0" t="0" r="38177" b="0"/>
            <a:stretch/>
          </p:blipFill>
          <p:spPr>
            <a:xfrm>
              <a:off x="4001040" y="456768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9" name="Groupe 13"/>
          <p:cNvGrpSpPr/>
          <p:nvPr/>
        </p:nvGrpSpPr>
        <p:grpSpPr>
          <a:xfrm>
            <a:off x="5656320" y="4567680"/>
            <a:ext cx="1127880" cy="1327680"/>
            <a:chOff x="5656320" y="4567680"/>
            <a:chExt cx="1127880" cy="1327680"/>
          </a:xfrm>
        </p:grpSpPr>
        <p:sp>
          <p:nvSpPr>
            <p:cNvPr id="100" name="ZoneTexte 15"/>
            <p:cNvSpPr/>
            <p:nvPr/>
          </p:nvSpPr>
          <p:spPr>
            <a:xfrm>
              <a:off x="565632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01" name="Picture 14" descr="Image générée"/>
            <p:cNvPicPr/>
            <p:nvPr/>
          </p:nvPicPr>
          <p:blipFill>
            <a:blip r:embed="rId5"/>
            <a:srcRect l="0" t="0" r="38177" b="0"/>
            <a:stretch/>
          </p:blipFill>
          <p:spPr>
            <a:xfrm>
              <a:off x="565632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02" name="Picture 15" descr="Image générée"/>
          <p:cNvPicPr/>
          <p:nvPr/>
        </p:nvPicPr>
        <p:blipFill>
          <a:blip r:embed="rId6"/>
          <a:srcRect l="0" t="21275" r="0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103" name="Ellipse 3"/>
          <p:cNvSpPr/>
          <p:nvPr/>
        </p:nvSpPr>
        <p:spPr>
          <a:xfrm>
            <a:off x="720000" y="594000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chemeClr val="lt1"/>
                </a:solidFill>
                <a:latin typeface="Calibri"/>
                <a:ea typeface="DejaVu Sans"/>
              </a:rPr>
              <a:t>60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Ellipse 4"/>
          <p:cNvSpPr/>
          <p:nvPr/>
        </p:nvSpPr>
        <p:spPr>
          <a:xfrm>
            <a:off x="7369560" y="5940000"/>
            <a:ext cx="89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chemeClr val="lt1"/>
                </a:solidFill>
                <a:latin typeface="Calibri"/>
                <a:ea typeface="DejaVu Sans"/>
              </a:rPr>
              <a:t>?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05" name="Connecteur droit 2"/>
          <p:cNvCxnSpPr>
            <a:stCxn id="103" idx="6"/>
            <a:endCxn id="104" idx="2"/>
          </p:cNvCxnSpPr>
          <p:nvPr/>
        </p:nvCxnSpPr>
        <p:spPr>
          <a:xfrm flipV="1">
            <a:off x="1801800" y="6382440"/>
            <a:ext cx="556812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06" name="Rectangle 5"/>
          <p:cNvSpPr/>
          <p:nvPr/>
        </p:nvSpPr>
        <p:spPr>
          <a:xfrm>
            <a:off x="2464920" y="597852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+15</a:t>
            </a:r>
            <a:r>
              <a:rPr b="0" lang="fr-FR" sz="1800" spc="-1" strike="noStrike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Rectangle 6"/>
          <p:cNvSpPr/>
          <p:nvPr/>
        </p:nvSpPr>
        <p:spPr>
          <a:xfrm>
            <a:off x="4140360" y="597564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Rectangle 7"/>
          <p:cNvSpPr/>
          <p:nvPr/>
        </p:nvSpPr>
        <p:spPr>
          <a:xfrm>
            <a:off x="5775480" y="59634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1</a:t>
            </a: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1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1" name="Picture 16" descr="Image générée"/>
          <p:cNvPicPr/>
          <p:nvPr/>
        </p:nvPicPr>
        <p:blipFill>
          <a:blip r:embed="rId7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112" name="Picture 17" descr="Image générée"/>
          <p:cNvPicPr/>
          <p:nvPr/>
        </p:nvPicPr>
        <p:blipFill>
          <a:blip r:embed="rId8"/>
          <a:srcRect l="0" t="11590" r="0" b="0"/>
          <a:stretch/>
        </p:blipFill>
        <p:spPr>
          <a:xfrm>
            <a:off x="20606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113" name="Picture 18" descr="Image générée"/>
          <p:cNvPicPr/>
          <p:nvPr/>
        </p:nvPicPr>
        <p:blipFill>
          <a:blip r:embed="rId9"/>
          <a:srcRect l="0" t="11590" r="0" b="0"/>
          <a:stretch/>
        </p:blipFill>
        <p:spPr>
          <a:xfrm>
            <a:off x="39470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114" name="Picture 19" descr="Image générée"/>
          <p:cNvPicPr/>
          <p:nvPr/>
        </p:nvPicPr>
        <p:blipFill>
          <a:blip r:embed="rId10"/>
          <a:srcRect l="0" t="11258" r="0" b="0"/>
          <a:stretch/>
        </p:blipFill>
        <p:spPr>
          <a:xfrm>
            <a:off x="5833440" y="1080000"/>
            <a:ext cx="1285560" cy="1136880"/>
          </a:xfrm>
          <a:prstGeom prst="rect">
            <a:avLst/>
          </a:prstGeom>
          <a:ln w="0">
            <a:noFill/>
          </a:ln>
        </p:spPr>
      </p:pic>
      <p:pic>
        <p:nvPicPr>
          <p:cNvPr id="115" name="Picture 20" descr="Image générée"/>
          <p:cNvPicPr/>
          <p:nvPr/>
        </p:nvPicPr>
        <p:blipFill>
          <a:blip r:embed="rId11"/>
          <a:stretch/>
        </p:blipFill>
        <p:spPr>
          <a:xfrm>
            <a:off x="360000" y="1084320"/>
            <a:ext cx="1100160" cy="1132560"/>
          </a:xfrm>
          <a:prstGeom prst="rect">
            <a:avLst/>
          </a:prstGeom>
          <a:ln w="0">
            <a:noFill/>
          </a:ln>
        </p:spPr>
      </p:pic>
      <p:pic>
        <p:nvPicPr>
          <p:cNvPr id="116" name="Picture 21" descr="Image générée"/>
          <p:cNvPicPr/>
          <p:nvPr/>
        </p:nvPicPr>
        <p:blipFill>
          <a:blip r:embed="rId12"/>
          <a:stretch/>
        </p:blipFill>
        <p:spPr>
          <a:xfrm>
            <a:off x="7727400" y="1093680"/>
            <a:ext cx="1100160" cy="1132560"/>
          </a:xfrm>
          <a:prstGeom prst="rect">
            <a:avLst/>
          </a:prstGeom>
          <a:ln w="0">
            <a:noFill/>
          </a:ln>
        </p:spPr>
      </p:pic>
      <p:sp>
        <p:nvSpPr>
          <p:cNvPr id="117" name="ZoneTexte 16"/>
          <p:cNvSpPr/>
          <p:nvPr/>
        </p:nvSpPr>
        <p:spPr>
          <a:xfrm>
            <a:off x="20570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ZoneTexte 17"/>
          <p:cNvSpPr/>
          <p:nvPr/>
        </p:nvSpPr>
        <p:spPr>
          <a:xfrm>
            <a:off x="35388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9" name="ZoneTexte 18"/>
          <p:cNvSpPr/>
          <p:nvPr/>
        </p:nvSpPr>
        <p:spPr>
          <a:xfrm>
            <a:off x="771624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0" name="ZoneTexte 20"/>
          <p:cNvSpPr/>
          <p:nvPr/>
        </p:nvSpPr>
        <p:spPr>
          <a:xfrm>
            <a:off x="39434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ZoneTexte 22"/>
          <p:cNvSpPr/>
          <p:nvPr/>
        </p:nvSpPr>
        <p:spPr>
          <a:xfrm>
            <a:off x="58298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Ellipse 5"/>
          <p:cNvSpPr/>
          <p:nvPr/>
        </p:nvSpPr>
        <p:spPr>
          <a:xfrm>
            <a:off x="0" y="2761560"/>
            <a:ext cx="13773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chemeClr val="lt1"/>
                </a:solidFill>
                <a:latin typeface="Calibri"/>
                <a:ea typeface="DejaVu Sans"/>
              </a:rPr>
              <a:t>2600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Ellipse 6"/>
          <p:cNvSpPr/>
          <p:nvPr/>
        </p:nvSpPr>
        <p:spPr>
          <a:xfrm>
            <a:off x="7740000" y="2700000"/>
            <a:ext cx="1017360" cy="101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chemeClr val="lt1"/>
                </a:solidFill>
                <a:latin typeface="Calibri"/>
                <a:ea typeface="DejaVu Sans"/>
              </a:rPr>
              <a:t>?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24" name="Connecteur droit 3"/>
          <p:cNvCxnSpPr>
            <a:stCxn id="122" idx="6"/>
            <a:endCxn id="123" idx="2"/>
          </p:cNvCxnSpPr>
          <p:nvPr/>
        </p:nvCxnSpPr>
        <p:spPr>
          <a:xfrm>
            <a:off x="1377360" y="3180240"/>
            <a:ext cx="636300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25" name="Rectangle 8"/>
          <p:cNvSpPr/>
          <p:nvPr/>
        </p:nvSpPr>
        <p:spPr>
          <a:xfrm>
            <a:off x="219312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chemeClr val="lt1"/>
                </a:solidFill>
                <a:latin typeface="Calibri"/>
                <a:ea typeface="DejaVu Sans"/>
              </a:rPr>
              <a:t>+150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Rectangle 9"/>
          <p:cNvSpPr/>
          <p:nvPr/>
        </p:nvSpPr>
        <p:spPr>
          <a:xfrm>
            <a:off x="41025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Rectangle 10"/>
          <p:cNvSpPr/>
          <p:nvPr/>
        </p:nvSpPr>
        <p:spPr>
          <a:xfrm>
            <a:off x="60051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chemeClr val="lt1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ZoneTexte 77"/>
          <p:cNvSpPr/>
          <p:nvPr/>
        </p:nvSpPr>
        <p:spPr>
          <a:xfrm flipV="1">
            <a:off x="5760000" y="5895000"/>
            <a:ext cx="930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ZoneTexte 78"/>
          <p:cNvSpPr/>
          <p:nvPr/>
        </p:nvSpPr>
        <p:spPr>
          <a:xfrm>
            <a:off x="4099680" y="5821560"/>
            <a:ext cx="930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ZoneTexte 79"/>
          <p:cNvSpPr/>
          <p:nvPr/>
        </p:nvSpPr>
        <p:spPr>
          <a:xfrm>
            <a:off x="6005160" y="2529000"/>
            <a:ext cx="930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ZoneTexte 80"/>
          <p:cNvSpPr/>
          <p:nvPr/>
        </p:nvSpPr>
        <p:spPr>
          <a:xfrm>
            <a:off x="4109400" y="2529000"/>
            <a:ext cx="93024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2" name="ZoneTexte 82"/>
          <p:cNvSpPr/>
          <p:nvPr/>
        </p:nvSpPr>
        <p:spPr>
          <a:xfrm>
            <a:off x="2192400" y="2502360"/>
            <a:ext cx="1014480" cy="577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+150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3" name="ZoneTexte 81"/>
          <p:cNvSpPr/>
          <p:nvPr/>
        </p:nvSpPr>
        <p:spPr>
          <a:xfrm>
            <a:off x="235800" y="2903760"/>
            <a:ext cx="1023840" cy="516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70c0"/>
                </a:solidFill>
                <a:latin typeface="Calibri"/>
                <a:ea typeface="DejaVu Sans"/>
              </a:rPr>
              <a:t>2600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ZoneTexte 83"/>
          <p:cNvSpPr/>
          <p:nvPr/>
        </p:nvSpPr>
        <p:spPr>
          <a:xfrm>
            <a:off x="7826400" y="2880000"/>
            <a:ext cx="930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?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ZoneTexte 84"/>
          <p:cNvSpPr/>
          <p:nvPr/>
        </p:nvSpPr>
        <p:spPr>
          <a:xfrm>
            <a:off x="7330680" y="6021720"/>
            <a:ext cx="930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?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ZoneTexte 85"/>
          <p:cNvSpPr/>
          <p:nvPr/>
        </p:nvSpPr>
        <p:spPr>
          <a:xfrm>
            <a:off x="900000" y="5940000"/>
            <a:ext cx="743040" cy="699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0070c0"/>
                </a:solidFill>
                <a:latin typeface="Calibri"/>
                <a:ea typeface="DejaVu Sans"/>
              </a:rPr>
              <a:t>60</a:t>
            </a:r>
            <a:endParaRPr b="0" lang="fr-FR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e 14"/>
          <p:cNvGrpSpPr/>
          <p:nvPr/>
        </p:nvGrpSpPr>
        <p:grpSpPr>
          <a:xfrm>
            <a:off x="2345760" y="4431600"/>
            <a:ext cx="1127880" cy="1327680"/>
            <a:chOff x="2345760" y="4431600"/>
            <a:chExt cx="1127880" cy="1327680"/>
          </a:xfrm>
        </p:grpSpPr>
        <p:sp>
          <p:nvSpPr>
            <p:cNvPr id="138" name="ZoneTexte 24"/>
            <p:cNvSpPr/>
            <p:nvPr/>
          </p:nvSpPr>
          <p:spPr>
            <a:xfrm>
              <a:off x="234576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39" name="Picture 22" descr="Image générée"/>
            <p:cNvPicPr/>
            <p:nvPr/>
          </p:nvPicPr>
          <p:blipFill>
            <a:blip r:embed="rId1"/>
            <a:srcRect l="0" t="0" r="38177" b="0"/>
            <a:stretch/>
          </p:blipFill>
          <p:spPr>
            <a:xfrm>
              <a:off x="234576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0" name="Groupe 15"/>
          <p:cNvGrpSpPr/>
          <p:nvPr/>
        </p:nvGrpSpPr>
        <p:grpSpPr>
          <a:xfrm>
            <a:off x="851400" y="4431600"/>
            <a:ext cx="966960" cy="1327680"/>
            <a:chOff x="851400" y="4431600"/>
            <a:chExt cx="966960" cy="1327680"/>
          </a:xfrm>
        </p:grpSpPr>
        <p:sp>
          <p:nvSpPr>
            <p:cNvPr id="141" name="ZoneTexte 26"/>
            <p:cNvSpPr/>
            <p:nvPr/>
          </p:nvSpPr>
          <p:spPr>
            <a:xfrm>
              <a:off x="85140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142" name="Picture 23" descr="Image générée"/>
            <p:cNvPicPr/>
            <p:nvPr/>
          </p:nvPicPr>
          <p:blipFill>
            <a:blip r:embed="rId2"/>
            <a:srcRect l="0" t="10089" r="0" b="6080"/>
            <a:stretch/>
          </p:blipFill>
          <p:spPr>
            <a:xfrm>
              <a:off x="85140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3" name="Groupe 16"/>
          <p:cNvGrpSpPr/>
          <p:nvPr/>
        </p:nvGrpSpPr>
        <p:grpSpPr>
          <a:xfrm>
            <a:off x="7311960" y="4431600"/>
            <a:ext cx="966960" cy="1327680"/>
            <a:chOff x="7311960" y="4431600"/>
            <a:chExt cx="966960" cy="1327680"/>
          </a:xfrm>
        </p:grpSpPr>
        <p:sp>
          <p:nvSpPr>
            <p:cNvPr id="144" name="ZoneTexte 28"/>
            <p:cNvSpPr/>
            <p:nvPr/>
          </p:nvSpPr>
          <p:spPr>
            <a:xfrm>
              <a:off x="731196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145" name="Picture 24" descr="Image générée"/>
            <p:cNvPicPr/>
            <p:nvPr/>
          </p:nvPicPr>
          <p:blipFill>
            <a:blip r:embed="rId3"/>
            <a:srcRect l="0" t="10089" r="0" b="6080"/>
            <a:stretch/>
          </p:blipFill>
          <p:spPr>
            <a:xfrm>
              <a:off x="731196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6" name="Groupe 17"/>
          <p:cNvGrpSpPr/>
          <p:nvPr/>
        </p:nvGrpSpPr>
        <p:grpSpPr>
          <a:xfrm>
            <a:off x="4001040" y="4431600"/>
            <a:ext cx="1128240" cy="1327680"/>
            <a:chOff x="4001040" y="4431600"/>
            <a:chExt cx="1128240" cy="1327680"/>
          </a:xfrm>
        </p:grpSpPr>
        <p:sp>
          <p:nvSpPr>
            <p:cNvPr id="147" name="ZoneTexte 30"/>
            <p:cNvSpPr/>
            <p:nvPr/>
          </p:nvSpPr>
          <p:spPr>
            <a:xfrm>
              <a:off x="4001040" y="536472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48" name="Picture 25" descr="Image générée"/>
            <p:cNvPicPr/>
            <p:nvPr/>
          </p:nvPicPr>
          <p:blipFill>
            <a:blip r:embed="rId4"/>
            <a:srcRect l="0" t="0" r="38177" b="0"/>
            <a:stretch/>
          </p:blipFill>
          <p:spPr>
            <a:xfrm>
              <a:off x="4001040" y="443160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49" name="Groupe 18"/>
          <p:cNvGrpSpPr/>
          <p:nvPr/>
        </p:nvGrpSpPr>
        <p:grpSpPr>
          <a:xfrm>
            <a:off x="5656320" y="4431600"/>
            <a:ext cx="1127880" cy="1327680"/>
            <a:chOff x="5656320" y="4431600"/>
            <a:chExt cx="1127880" cy="1327680"/>
          </a:xfrm>
        </p:grpSpPr>
        <p:sp>
          <p:nvSpPr>
            <p:cNvPr id="150" name="ZoneTexte 36"/>
            <p:cNvSpPr/>
            <p:nvPr/>
          </p:nvSpPr>
          <p:spPr>
            <a:xfrm>
              <a:off x="565632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51" name="Picture 26" descr="Image générée"/>
            <p:cNvPicPr/>
            <p:nvPr/>
          </p:nvPicPr>
          <p:blipFill>
            <a:blip r:embed="rId5"/>
            <a:srcRect l="0" t="0" r="38177" b="0"/>
            <a:stretch/>
          </p:blipFill>
          <p:spPr>
            <a:xfrm>
              <a:off x="565632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52" name="Picture 27" descr="Image générée"/>
          <p:cNvPicPr/>
          <p:nvPr/>
        </p:nvPicPr>
        <p:blipFill>
          <a:blip r:embed="rId6"/>
          <a:srcRect l="0" t="21275" r="0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153" name="Ellipse 7"/>
          <p:cNvSpPr/>
          <p:nvPr/>
        </p:nvSpPr>
        <p:spPr>
          <a:xfrm>
            <a:off x="720000" y="576000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2a6099"/>
                </a:solidFill>
                <a:latin typeface="Calibri"/>
                <a:ea typeface="DejaVu Sans"/>
              </a:rPr>
              <a:t>60</a:t>
            </a:r>
            <a:endParaRPr b="0" lang="fr-FR" sz="40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154" name="Ellipse 8"/>
          <p:cNvSpPr/>
          <p:nvPr/>
        </p:nvSpPr>
        <p:spPr>
          <a:xfrm>
            <a:off x="7386840" y="5760000"/>
            <a:ext cx="107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75</a:t>
            </a:r>
            <a:endParaRPr b="0" lang="fr-FR" sz="3600" spc="-1" strike="noStrike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155" name="Connecteur droit 4"/>
          <p:cNvCxnSpPr>
            <a:stCxn id="153" idx="6"/>
            <a:endCxn id="154" idx="2"/>
          </p:cNvCxnSpPr>
          <p:nvPr/>
        </p:nvCxnSpPr>
        <p:spPr>
          <a:xfrm flipV="1">
            <a:off x="1801800" y="6202440"/>
            <a:ext cx="558540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56" name="Rectangle 11"/>
          <p:cNvSpPr/>
          <p:nvPr/>
        </p:nvSpPr>
        <p:spPr>
          <a:xfrm>
            <a:off x="246492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b050"/>
                </a:solidFill>
                <a:latin typeface="Calibri"/>
                <a:ea typeface="DejaVu Sans"/>
              </a:rPr>
              <a:t>+15</a:t>
            </a:r>
            <a:r>
              <a:rPr b="0" lang="fr-FR" sz="1800" spc="-1" strike="noStrike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Rectangle 12"/>
          <p:cNvSpPr/>
          <p:nvPr/>
        </p:nvSpPr>
        <p:spPr>
          <a:xfrm>
            <a:off x="4140360" y="576000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158" name="Rectangle 13"/>
          <p:cNvSpPr/>
          <p:nvPr/>
        </p:nvSpPr>
        <p:spPr>
          <a:xfrm>
            <a:off x="576000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159" name="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1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1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1" name="Picture 28" descr="Image générée"/>
          <p:cNvPicPr/>
          <p:nvPr/>
        </p:nvPicPr>
        <p:blipFill>
          <a:blip r:embed="rId7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162" name="Picture 29" descr="Image générée"/>
          <p:cNvPicPr/>
          <p:nvPr/>
        </p:nvPicPr>
        <p:blipFill>
          <a:blip r:embed="rId8"/>
          <a:srcRect l="0" t="11590" r="0" b="0"/>
          <a:stretch/>
        </p:blipFill>
        <p:spPr>
          <a:xfrm>
            <a:off x="241164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163" name="Picture 30" descr="Image générée"/>
          <p:cNvPicPr/>
          <p:nvPr/>
        </p:nvPicPr>
        <p:blipFill>
          <a:blip r:embed="rId9"/>
          <a:srcRect l="0" t="11590" r="0" b="0"/>
          <a:stretch/>
        </p:blipFill>
        <p:spPr>
          <a:xfrm>
            <a:off x="408240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164" name="Picture 31" descr="Image générée"/>
          <p:cNvPicPr/>
          <p:nvPr/>
        </p:nvPicPr>
        <p:blipFill>
          <a:blip r:embed="rId10"/>
          <a:srcRect l="0" t="11258" r="0" b="0"/>
          <a:stretch/>
        </p:blipFill>
        <p:spPr>
          <a:xfrm>
            <a:off x="5753160" y="1080000"/>
            <a:ext cx="1138680" cy="1006920"/>
          </a:xfrm>
          <a:prstGeom prst="rect">
            <a:avLst/>
          </a:prstGeom>
          <a:ln w="0">
            <a:noFill/>
          </a:ln>
        </p:spPr>
      </p:pic>
      <p:pic>
        <p:nvPicPr>
          <p:cNvPr id="165" name="Picture 32" descr="Image générée"/>
          <p:cNvPicPr/>
          <p:nvPr/>
        </p:nvPicPr>
        <p:blipFill>
          <a:blip r:embed="rId11"/>
          <a:stretch/>
        </p:blipFill>
        <p:spPr>
          <a:xfrm>
            <a:off x="905400" y="1083960"/>
            <a:ext cx="974160" cy="1002960"/>
          </a:xfrm>
          <a:prstGeom prst="rect">
            <a:avLst/>
          </a:prstGeom>
          <a:ln w="0">
            <a:noFill/>
          </a:ln>
        </p:spPr>
      </p:pic>
      <p:pic>
        <p:nvPicPr>
          <p:cNvPr id="166" name="Picture 33" descr="Image générée"/>
          <p:cNvPicPr/>
          <p:nvPr/>
        </p:nvPicPr>
        <p:blipFill>
          <a:blip r:embed="rId12"/>
          <a:stretch/>
        </p:blipFill>
        <p:spPr>
          <a:xfrm>
            <a:off x="7430760" y="1092240"/>
            <a:ext cx="974160" cy="1002960"/>
          </a:xfrm>
          <a:prstGeom prst="rect">
            <a:avLst/>
          </a:prstGeom>
          <a:ln w="0">
            <a:noFill/>
          </a:ln>
        </p:spPr>
      </p:pic>
      <p:sp>
        <p:nvSpPr>
          <p:cNvPr id="167" name="ZoneTexte 38"/>
          <p:cNvSpPr/>
          <p:nvPr/>
        </p:nvSpPr>
        <p:spPr>
          <a:xfrm>
            <a:off x="2408400" y="1990440"/>
            <a:ext cx="113868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b="1" lang="fr-FR" sz="18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8" name="ZoneTexte 39"/>
          <p:cNvSpPr/>
          <p:nvPr/>
        </p:nvSpPr>
        <p:spPr>
          <a:xfrm>
            <a:off x="90000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9" name="ZoneTexte 40"/>
          <p:cNvSpPr/>
          <p:nvPr/>
        </p:nvSpPr>
        <p:spPr>
          <a:xfrm>
            <a:off x="742068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0" name="ZoneTexte 41"/>
          <p:cNvSpPr/>
          <p:nvPr/>
        </p:nvSpPr>
        <p:spPr>
          <a:xfrm>
            <a:off x="407916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ZoneTexte 42"/>
          <p:cNvSpPr/>
          <p:nvPr/>
        </p:nvSpPr>
        <p:spPr>
          <a:xfrm>
            <a:off x="574992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2" name="Ellipse 9"/>
          <p:cNvSpPr/>
          <p:nvPr/>
        </p:nvSpPr>
        <p:spPr>
          <a:xfrm>
            <a:off x="0" y="2581560"/>
            <a:ext cx="13773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2a6099"/>
                </a:solidFill>
                <a:latin typeface="Calibri"/>
                <a:ea typeface="DejaVu Sans"/>
              </a:rPr>
              <a:t>2600</a:t>
            </a:r>
            <a:endParaRPr b="0" lang="fr-FR" sz="28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173" name="Ellipse 10"/>
          <p:cNvSpPr/>
          <p:nvPr/>
        </p:nvSpPr>
        <p:spPr>
          <a:xfrm>
            <a:off x="7380000" y="2520000"/>
            <a:ext cx="1762920" cy="898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2 750</a:t>
            </a:r>
            <a:endParaRPr b="0" lang="fr-FR" sz="3600" spc="-1" strike="noStrike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174" name="Connecteur droit 5"/>
          <p:cNvCxnSpPr>
            <a:stCxn id="172" idx="6"/>
            <a:endCxn id="173" idx="2"/>
          </p:cNvCxnSpPr>
          <p:nvPr/>
        </p:nvCxnSpPr>
        <p:spPr>
          <a:xfrm flipV="1">
            <a:off x="1377360" y="2969640"/>
            <a:ext cx="6003000" cy="309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75" name="Rectangle 19"/>
          <p:cNvSpPr/>
          <p:nvPr/>
        </p:nvSpPr>
        <p:spPr>
          <a:xfrm>
            <a:off x="2408400" y="235512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+150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176" name="Rectangle 20"/>
          <p:cNvSpPr/>
          <p:nvPr/>
        </p:nvSpPr>
        <p:spPr>
          <a:xfrm>
            <a:off x="41025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177" name="Rectangle 21"/>
          <p:cNvSpPr/>
          <p:nvPr/>
        </p:nvSpPr>
        <p:spPr>
          <a:xfrm>
            <a:off x="58251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178" name="ZoneTexte 43"/>
          <p:cNvSpPr/>
          <p:nvPr/>
        </p:nvSpPr>
        <p:spPr>
          <a:xfrm>
            <a:off x="2327760" y="2880000"/>
            <a:ext cx="41511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2600 + 150 = 2750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ZoneTexte 44"/>
          <p:cNvSpPr/>
          <p:nvPr/>
        </p:nvSpPr>
        <p:spPr>
          <a:xfrm>
            <a:off x="2985120" y="6163560"/>
            <a:ext cx="31723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60 + 15 = 75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Groupe 19"/>
          <p:cNvGrpSpPr/>
          <p:nvPr/>
        </p:nvGrpSpPr>
        <p:grpSpPr>
          <a:xfrm>
            <a:off x="2345760" y="4567680"/>
            <a:ext cx="1127880" cy="1327680"/>
            <a:chOff x="2345760" y="4567680"/>
            <a:chExt cx="1127880" cy="1327680"/>
          </a:xfrm>
        </p:grpSpPr>
        <p:sp>
          <p:nvSpPr>
            <p:cNvPr id="181" name="ZoneTexte 45"/>
            <p:cNvSpPr/>
            <p:nvPr/>
          </p:nvSpPr>
          <p:spPr>
            <a:xfrm>
              <a:off x="234576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82" name="Picture 34" descr="Image générée"/>
            <p:cNvPicPr/>
            <p:nvPr/>
          </p:nvPicPr>
          <p:blipFill>
            <a:blip r:embed="rId1"/>
            <a:srcRect l="0" t="0" r="38177" b="0"/>
            <a:stretch/>
          </p:blipFill>
          <p:spPr>
            <a:xfrm>
              <a:off x="234576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3" name="Groupe 20"/>
          <p:cNvGrpSpPr/>
          <p:nvPr/>
        </p:nvGrpSpPr>
        <p:grpSpPr>
          <a:xfrm>
            <a:off x="851400" y="4567680"/>
            <a:ext cx="966960" cy="1327680"/>
            <a:chOff x="851400" y="4567680"/>
            <a:chExt cx="966960" cy="1327680"/>
          </a:xfrm>
        </p:grpSpPr>
        <p:sp>
          <p:nvSpPr>
            <p:cNvPr id="184" name="ZoneTexte 46"/>
            <p:cNvSpPr/>
            <p:nvPr/>
          </p:nvSpPr>
          <p:spPr>
            <a:xfrm>
              <a:off x="85140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185" name="Picture 35" descr="Image générée"/>
            <p:cNvPicPr/>
            <p:nvPr/>
          </p:nvPicPr>
          <p:blipFill>
            <a:blip r:embed="rId2"/>
            <a:srcRect l="0" t="10089" r="0" b="6080"/>
            <a:stretch/>
          </p:blipFill>
          <p:spPr>
            <a:xfrm>
              <a:off x="85140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6" name="Groupe 21"/>
          <p:cNvGrpSpPr/>
          <p:nvPr/>
        </p:nvGrpSpPr>
        <p:grpSpPr>
          <a:xfrm>
            <a:off x="7311960" y="4567680"/>
            <a:ext cx="966960" cy="1327680"/>
            <a:chOff x="7311960" y="4567680"/>
            <a:chExt cx="966960" cy="1327680"/>
          </a:xfrm>
        </p:grpSpPr>
        <p:sp>
          <p:nvSpPr>
            <p:cNvPr id="187" name="ZoneTexte 47"/>
            <p:cNvSpPr/>
            <p:nvPr/>
          </p:nvSpPr>
          <p:spPr>
            <a:xfrm>
              <a:off x="731196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188" name="Picture 36" descr="Image générée"/>
            <p:cNvPicPr/>
            <p:nvPr/>
          </p:nvPicPr>
          <p:blipFill>
            <a:blip r:embed="rId3"/>
            <a:srcRect l="0" t="10089" r="0" b="6080"/>
            <a:stretch/>
          </p:blipFill>
          <p:spPr>
            <a:xfrm>
              <a:off x="731196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89" name="Groupe 22"/>
          <p:cNvGrpSpPr/>
          <p:nvPr/>
        </p:nvGrpSpPr>
        <p:grpSpPr>
          <a:xfrm>
            <a:off x="4001040" y="4567680"/>
            <a:ext cx="1128240" cy="1327680"/>
            <a:chOff x="4001040" y="4567680"/>
            <a:chExt cx="1128240" cy="1327680"/>
          </a:xfrm>
        </p:grpSpPr>
        <p:sp>
          <p:nvSpPr>
            <p:cNvPr id="190" name="ZoneTexte 48"/>
            <p:cNvSpPr/>
            <p:nvPr/>
          </p:nvSpPr>
          <p:spPr>
            <a:xfrm>
              <a:off x="4001040" y="550080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91" name="Picture 37" descr="Image générée"/>
            <p:cNvPicPr/>
            <p:nvPr/>
          </p:nvPicPr>
          <p:blipFill>
            <a:blip r:embed="rId4"/>
            <a:srcRect l="0" t="0" r="38177" b="0"/>
            <a:stretch/>
          </p:blipFill>
          <p:spPr>
            <a:xfrm>
              <a:off x="4001040" y="456768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192" name="Groupe 23"/>
          <p:cNvGrpSpPr/>
          <p:nvPr/>
        </p:nvGrpSpPr>
        <p:grpSpPr>
          <a:xfrm>
            <a:off x="5656320" y="4567680"/>
            <a:ext cx="1127880" cy="1327680"/>
            <a:chOff x="5656320" y="4567680"/>
            <a:chExt cx="1127880" cy="1327680"/>
          </a:xfrm>
        </p:grpSpPr>
        <p:sp>
          <p:nvSpPr>
            <p:cNvPr id="193" name="ZoneTexte 49"/>
            <p:cNvSpPr/>
            <p:nvPr/>
          </p:nvSpPr>
          <p:spPr>
            <a:xfrm>
              <a:off x="565632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194" name="Picture 38" descr="Image générée"/>
            <p:cNvPicPr/>
            <p:nvPr/>
          </p:nvPicPr>
          <p:blipFill>
            <a:blip r:embed="rId5"/>
            <a:srcRect l="0" t="0" r="38177" b="0"/>
            <a:stretch/>
          </p:blipFill>
          <p:spPr>
            <a:xfrm>
              <a:off x="565632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95" name="Picture 39" descr="Image générée"/>
          <p:cNvPicPr/>
          <p:nvPr/>
        </p:nvPicPr>
        <p:blipFill>
          <a:blip r:embed="rId6"/>
          <a:srcRect l="0" t="21275" r="0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196" name="Ellipse 15"/>
          <p:cNvSpPr/>
          <p:nvPr/>
        </p:nvSpPr>
        <p:spPr>
          <a:xfrm>
            <a:off x="720000" y="594000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2a6099"/>
                </a:solidFill>
                <a:latin typeface="Calibri"/>
                <a:ea typeface="DejaVu Sans"/>
              </a:rPr>
              <a:t>40</a:t>
            </a:r>
            <a:endParaRPr b="0" lang="fr-FR" sz="40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197" name="Ellipse 16"/>
          <p:cNvSpPr/>
          <p:nvPr/>
        </p:nvSpPr>
        <p:spPr>
          <a:xfrm>
            <a:off x="7369560" y="5940000"/>
            <a:ext cx="89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b="0" lang="fr-FR" sz="3600" spc="-1" strike="noStrike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198" name="Connecteur droit 6"/>
          <p:cNvCxnSpPr>
            <a:stCxn id="196" idx="6"/>
            <a:endCxn id="197" idx="2"/>
          </p:cNvCxnSpPr>
          <p:nvPr/>
        </p:nvCxnSpPr>
        <p:spPr>
          <a:xfrm flipV="1">
            <a:off x="1801800" y="6382440"/>
            <a:ext cx="556812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199" name="Rectangle 22"/>
          <p:cNvSpPr/>
          <p:nvPr/>
        </p:nvSpPr>
        <p:spPr>
          <a:xfrm>
            <a:off x="2464920" y="597852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+12</a:t>
            </a:r>
            <a:r>
              <a:rPr b="0" lang="fr-FR" sz="1800" spc="-1" strike="noStrike">
                <a:solidFill>
                  <a:srgbClr val="129d45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00" name="Rectangle 23"/>
          <p:cNvSpPr/>
          <p:nvPr/>
        </p:nvSpPr>
        <p:spPr>
          <a:xfrm>
            <a:off x="4140360" y="597564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3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01" name="Rectangle 24"/>
          <p:cNvSpPr/>
          <p:nvPr/>
        </p:nvSpPr>
        <p:spPr>
          <a:xfrm>
            <a:off x="5775480" y="59634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02" name="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2</a:t>
            </a: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3" name="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2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4" name="Picture 40" descr="Image générée"/>
          <p:cNvPicPr/>
          <p:nvPr/>
        </p:nvPicPr>
        <p:blipFill>
          <a:blip r:embed="rId7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205" name="Picture 41" descr="Image générée"/>
          <p:cNvPicPr/>
          <p:nvPr/>
        </p:nvPicPr>
        <p:blipFill>
          <a:blip r:embed="rId8"/>
          <a:srcRect l="0" t="11590" r="0" b="0"/>
          <a:stretch/>
        </p:blipFill>
        <p:spPr>
          <a:xfrm>
            <a:off x="20606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42" descr="Image générée"/>
          <p:cNvPicPr/>
          <p:nvPr/>
        </p:nvPicPr>
        <p:blipFill>
          <a:blip r:embed="rId9"/>
          <a:srcRect l="0" t="11590" r="0" b="0"/>
          <a:stretch/>
        </p:blipFill>
        <p:spPr>
          <a:xfrm>
            <a:off x="39470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43" descr="Image générée"/>
          <p:cNvPicPr/>
          <p:nvPr/>
        </p:nvPicPr>
        <p:blipFill>
          <a:blip r:embed="rId10"/>
          <a:srcRect l="0" t="11258" r="0" b="0"/>
          <a:stretch/>
        </p:blipFill>
        <p:spPr>
          <a:xfrm>
            <a:off x="5833440" y="1080000"/>
            <a:ext cx="1285560" cy="1136880"/>
          </a:xfrm>
          <a:prstGeom prst="rect">
            <a:avLst/>
          </a:prstGeom>
          <a:ln w="0">
            <a:noFill/>
          </a:ln>
        </p:spPr>
      </p:pic>
      <p:pic>
        <p:nvPicPr>
          <p:cNvPr id="208" name="Picture 44" descr="Image générée"/>
          <p:cNvPicPr/>
          <p:nvPr/>
        </p:nvPicPr>
        <p:blipFill>
          <a:blip r:embed="rId11"/>
          <a:stretch/>
        </p:blipFill>
        <p:spPr>
          <a:xfrm>
            <a:off x="360000" y="1084320"/>
            <a:ext cx="1100160" cy="1132560"/>
          </a:xfrm>
          <a:prstGeom prst="rect">
            <a:avLst/>
          </a:prstGeom>
          <a:ln w="0">
            <a:noFill/>
          </a:ln>
        </p:spPr>
      </p:pic>
      <p:pic>
        <p:nvPicPr>
          <p:cNvPr id="209" name="Picture 45" descr="Image générée"/>
          <p:cNvPicPr/>
          <p:nvPr/>
        </p:nvPicPr>
        <p:blipFill>
          <a:blip r:embed="rId12"/>
          <a:stretch/>
        </p:blipFill>
        <p:spPr>
          <a:xfrm>
            <a:off x="7727400" y="1093680"/>
            <a:ext cx="1100160" cy="1132560"/>
          </a:xfrm>
          <a:prstGeom prst="rect">
            <a:avLst/>
          </a:prstGeom>
          <a:ln w="0">
            <a:noFill/>
          </a:ln>
        </p:spPr>
      </p:pic>
      <p:sp>
        <p:nvSpPr>
          <p:cNvPr id="210" name="ZoneTexte 50"/>
          <p:cNvSpPr/>
          <p:nvPr/>
        </p:nvSpPr>
        <p:spPr>
          <a:xfrm>
            <a:off x="20570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ZoneTexte 51"/>
          <p:cNvSpPr/>
          <p:nvPr/>
        </p:nvSpPr>
        <p:spPr>
          <a:xfrm>
            <a:off x="35388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2" name="ZoneTexte 52"/>
          <p:cNvSpPr/>
          <p:nvPr/>
        </p:nvSpPr>
        <p:spPr>
          <a:xfrm>
            <a:off x="771624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3" name="ZoneTexte 53"/>
          <p:cNvSpPr/>
          <p:nvPr/>
        </p:nvSpPr>
        <p:spPr>
          <a:xfrm>
            <a:off x="39434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4" name="ZoneTexte 54"/>
          <p:cNvSpPr/>
          <p:nvPr/>
        </p:nvSpPr>
        <p:spPr>
          <a:xfrm>
            <a:off x="58298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Ellipse 17"/>
          <p:cNvSpPr/>
          <p:nvPr/>
        </p:nvSpPr>
        <p:spPr>
          <a:xfrm>
            <a:off x="0" y="2761560"/>
            <a:ext cx="13773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2a6099"/>
                </a:solidFill>
                <a:latin typeface="Calibri"/>
                <a:ea typeface="DejaVu Sans"/>
              </a:rPr>
              <a:t>3000</a:t>
            </a:r>
            <a:endParaRPr b="0" lang="fr-FR" sz="28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216" name="Ellipse 18"/>
          <p:cNvSpPr/>
          <p:nvPr/>
        </p:nvSpPr>
        <p:spPr>
          <a:xfrm>
            <a:off x="7740000" y="2700000"/>
            <a:ext cx="1017360" cy="101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b="0" lang="fr-FR" sz="3600" spc="-1" strike="noStrike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217" name="Connecteur droit 7"/>
          <p:cNvCxnSpPr>
            <a:stCxn id="215" idx="6"/>
            <a:endCxn id="216" idx="2"/>
          </p:cNvCxnSpPr>
          <p:nvPr/>
        </p:nvCxnSpPr>
        <p:spPr>
          <a:xfrm>
            <a:off x="1377360" y="3180240"/>
            <a:ext cx="636300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18" name="Rectangle 25"/>
          <p:cNvSpPr/>
          <p:nvPr/>
        </p:nvSpPr>
        <p:spPr>
          <a:xfrm>
            <a:off x="219312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+100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19" name="Rectangle 26"/>
          <p:cNvSpPr/>
          <p:nvPr/>
        </p:nvSpPr>
        <p:spPr>
          <a:xfrm>
            <a:off x="41025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+200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20" name="Rectangle 27"/>
          <p:cNvSpPr/>
          <p:nvPr/>
        </p:nvSpPr>
        <p:spPr>
          <a:xfrm>
            <a:off x="60051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Groupe 24"/>
          <p:cNvGrpSpPr/>
          <p:nvPr/>
        </p:nvGrpSpPr>
        <p:grpSpPr>
          <a:xfrm>
            <a:off x="2345760" y="4431600"/>
            <a:ext cx="1127880" cy="1327680"/>
            <a:chOff x="2345760" y="4431600"/>
            <a:chExt cx="1127880" cy="1327680"/>
          </a:xfrm>
        </p:grpSpPr>
        <p:sp>
          <p:nvSpPr>
            <p:cNvPr id="222" name="ZoneTexte 55"/>
            <p:cNvSpPr/>
            <p:nvPr/>
          </p:nvSpPr>
          <p:spPr>
            <a:xfrm>
              <a:off x="234576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23" name="Picture 46" descr="Image générée"/>
            <p:cNvPicPr/>
            <p:nvPr/>
          </p:nvPicPr>
          <p:blipFill>
            <a:blip r:embed="rId1"/>
            <a:srcRect l="0" t="0" r="38177" b="0"/>
            <a:stretch/>
          </p:blipFill>
          <p:spPr>
            <a:xfrm>
              <a:off x="234576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24" name="Groupe 25"/>
          <p:cNvGrpSpPr/>
          <p:nvPr/>
        </p:nvGrpSpPr>
        <p:grpSpPr>
          <a:xfrm>
            <a:off x="851400" y="4431600"/>
            <a:ext cx="966960" cy="1327680"/>
            <a:chOff x="851400" y="4431600"/>
            <a:chExt cx="966960" cy="1327680"/>
          </a:xfrm>
        </p:grpSpPr>
        <p:sp>
          <p:nvSpPr>
            <p:cNvPr id="225" name="ZoneTexte 56"/>
            <p:cNvSpPr/>
            <p:nvPr/>
          </p:nvSpPr>
          <p:spPr>
            <a:xfrm>
              <a:off x="85140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226" name="Picture 47" descr="Image générée"/>
            <p:cNvPicPr/>
            <p:nvPr/>
          </p:nvPicPr>
          <p:blipFill>
            <a:blip r:embed="rId2"/>
            <a:srcRect l="0" t="10089" r="0" b="6080"/>
            <a:stretch/>
          </p:blipFill>
          <p:spPr>
            <a:xfrm>
              <a:off x="85140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27" name="Groupe 26"/>
          <p:cNvGrpSpPr/>
          <p:nvPr/>
        </p:nvGrpSpPr>
        <p:grpSpPr>
          <a:xfrm>
            <a:off x="7311960" y="4431600"/>
            <a:ext cx="966960" cy="1327680"/>
            <a:chOff x="7311960" y="4431600"/>
            <a:chExt cx="966960" cy="1327680"/>
          </a:xfrm>
        </p:grpSpPr>
        <p:sp>
          <p:nvSpPr>
            <p:cNvPr id="228" name="ZoneTexte 57"/>
            <p:cNvSpPr/>
            <p:nvPr/>
          </p:nvSpPr>
          <p:spPr>
            <a:xfrm>
              <a:off x="731196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229" name="Picture 48" descr="Image générée"/>
            <p:cNvPicPr/>
            <p:nvPr/>
          </p:nvPicPr>
          <p:blipFill>
            <a:blip r:embed="rId3"/>
            <a:srcRect l="0" t="10089" r="0" b="6080"/>
            <a:stretch/>
          </p:blipFill>
          <p:spPr>
            <a:xfrm>
              <a:off x="731196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30" name="Groupe 27"/>
          <p:cNvGrpSpPr/>
          <p:nvPr/>
        </p:nvGrpSpPr>
        <p:grpSpPr>
          <a:xfrm>
            <a:off x="4001040" y="4431600"/>
            <a:ext cx="1128240" cy="1327680"/>
            <a:chOff x="4001040" y="4431600"/>
            <a:chExt cx="1128240" cy="1327680"/>
          </a:xfrm>
        </p:grpSpPr>
        <p:sp>
          <p:nvSpPr>
            <p:cNvPr id="231" name="ZoneTexte 58"/>
            <p:cNvSpPr/>
            <p:nvPr/>
          </p:nvSpPr>
          <p:spPr>
            <a:xfrm>
              <a:off x="4001040" y="536472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32" name="Picture 49" descr="Image générée"/>
            <p:cNvPicPr/>
            <p:nvPr/>
          </p:nvPicPr>
          <p:blipFill>
            <a:blip r:embed="rId4"/>
            <a:srcRect l="0" t="0" r="38177" b="0"/>
            <a:stretch/>
          </p:blipFill>
          <p:spPr>
            <a:xfrm>
              <a:off x="4001040" y="443160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33" name="Groupe 28"/>
          <p:cNvGrpSpPr/>
          <p:nvPr/>
        </p:nvGrpSpPr>
        <p:grpSpPr>
          <a:xfrm>
            <a:off x="5656320" y="4431600"/>
            <a:ext cx="1127880" cy="1327680"/>
            <a:chOff x="5656320" y="4431600"/>
            <a:chExt cx="1127880" cy="1327680"/>
          </a:xfrm>
        </p:grpSpPr>
        <p:sp>
          <p:nvSpPr>
            <p:cNvPr id="234" name="ZoneTexte 59"/>
            <p:cNvSpPr/>
            <p:nvPr/>
          </p:nvSpPr>
          <p:spPr>
            <a:xfrm>
              <a:off x="565632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35" name="Picture 50" descr="Image générée"/>
            <p:cNvPicPr/>
            <p:nvPr/>
          </p:nvPicPr>
          <p:blipFill>
            <a:blip r:embed="rId5"/>
            <a:srcRect l="0" t="0" r="38177" b="0"/>
            <a:stretch/>
          </p:blipFill>
          <p:spPr>
            <a:xfrm>
              <a:off x="565632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36" name="Picture 51" descr="Image générée"/>
          <p:cNvPicPr/>
          <p:nvPr/>
        </p:nvPicPr>
        <p:blipFill>
          <a:blip r:embed="rId6"/>
          <a:srcRect l="0" t="21275" r="0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237" name="Ellipse 19"/>
          <p:cNvSpPr/>
          <p:nvPr/>
        </p:nvSpPr>
        <p:spPr>
          <a:xfrm>
            <a:off x="736560" y="575928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2a6099"/>
                </a:solidFill>
                <a:latin typeface="Calibri"/>
                <a:ea typeface="DejaVu Sans"/>
              </a:rPr>
              <a:t>40</a:t>
            </a:r>
            <a:endParaRPr b="0" lang="fr-FR" sz="40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238" name="Ellipse 20"/>
          <p:cNvSpPr/>
          <p:nvPr/>
        </p:nvSpPr>
        <p:spPr>
          <a:xfrm>
            <a:off x="7386840" y="5760000"/>
            <a:ext cx="107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55</a:t>
            </a:r>
            <a:endParaRPr b="0" lang="fr-FR" sz="3600" spc="-1" strike="noStrike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239" name="Connecteur droit 8"/>
          <p:cNvCxnSpPr>
            <a:stCxn id="237" idx="6"/>
            <a:endCxn id="238" idx="2"/>
          </p:cNvCxnSpPr>
          <p:nvPr/>
        </p:nvCxnSpPr>
        <p:spPr>
          <a:xfrm flipV="1">
            <a:off x="1818360" y="6202440"/>
            <a:ext cx="556884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40" name="Rectangle 29"/>
          <p:cNvSpPr/>
          <p:nvPr/>
        </p:nvSpPr>
        <p:spPr>
          <a:xfrm>
            <a:off x="246492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+12</a:t>
            </a:r>
            <a:r>
              <a:rPr b="0" lang="fr-FR" sz="1800" spc="-1" strike="noStrike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Rectangle 30"/>
          <p:cNvSpPr/>
          <p:nvPr/>
        </p:nvSpPr>
        <p:spPr>
          <a:xfrm>
            <a:off x="4140360" y="576000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+3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42" name="Rectangle 31"/>
          <p:cNvSpPr/>
          <p:nvPr/>
        </p:nvSpPr>
        <p:spPr>
          <a:xfrm>
            <a:off x="576000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43" name="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2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4" name="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2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45" name="Picture 52" descr="Image générée"/>
          <p:cNvPicPr/>
          <p:nvPr/>
        </p:nvPicPr>
        <p:blipFill>
          <a:blip r:embed="rId7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246" name="Picture 53" descr="Image générée"/>
          <p:cNvPicPr/>
          <p:nvPr/>
        </p:nvPicPr>
        <p:blipFill>
          <a:blip r:embed="rId8"/>
          <a:srcRect l="0" t="11590" r="0" b="0"/>
          <a:stretch/>
        </p:blipFill>
        <p:spPr>
          <a:xfrm>
            <a:off x="241164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247" name="Picture 54" descr="Image générée"/>
          <p:cNvPicPr/>
          <p:nvPr/>
        </p:nvPicPr>
        <p:blipFill>
          <a:blip r:embed="rId9"/>
          <a:srcRect l="0" t="11590" r="0" b="0"/>
          <a:stretch/>
        </p:blipFill>
        <p:spPr>
          <a:xfrm>
            <a:off x="408240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248" name="Picture 55" descr="Image générée"/>
          <p:cNvPicPr/>
          <p:nvPr/>
        </p:nvPicPr>
        <p:blipFill>
          <a:blip r:embed="rId10"/>
          <a:srcRect l="0" t="11258" r="0" b="0"/>
          <a:stretch/>
        </p:blipFill>
        <p:spPr>
          <a:xfrm>
            <a:off x="5753160" y="1080000"/>
            <a:ext cx="1138680" cy="1006920"/>
          </a:xfrm>
          <a:prstGeom prst="rect">
            <a:avLst/>
          </a:prstGeom>
          <a:ln w="0">
            <a:noFill/>
          </a:ln>
        </p:spPr>
      </p:pic>
      <p:pic>
        <p:nvPicPr>
          <p:cNvPr id="249" name="Picture 56" descr="Image générée"/>
          <p:cNvPicPr/>
          <p:nvPr/>
        </p:nvPicPr>
        <p:blipFill>
          <a:blip r:embed="rId11"/>
          <a:stretch/>
        </p:blipFill>
        <p:spPr>
          <a:xfrm>
            <a:off x="905400" y="1083960"/>
            <a:ext cx="974160" cy="1002960"/>
          </a:xfrm>
          <a:prstGeom prst="rect">
            <a:avLst/>
          </a:prstGeom>
          <a:ln w="0">
            <a:noFill/>
          </a:ln>
        </p:spPr>
      </p:pic>
      <p:pic>
        <p:nvPicPr>
          <p:cNvPr id="250" name="Picture 57" descr="Image générée"/>
          <p:cNvPicPr/>
          <p:nvPr/>
        </p:nvPicPr>
        <p:blipFill>
          <a:blip r:embed="rId12"/>
          <a:stretch/>
        </p:blipFill>
        <p:spPr>
          <a:xfrm>
            <a:off x="7430760" y="1092240"/>
            <a:ext cx="974160" cy="1002960"/>
          </a:xfrm>
          <a:prstGeom prst="rect">
            <a:avLst/>
          </a:prstGeom>
          <a:ln w="0">
            <a:noFill/>
          </a:ln>
        </p:spPr>
      </p:pic>
      <p:sp>
        <p:nvSpPr>
          <p:cNvPr id="251" name="ZoneTexte 60"/>
          <p:cNvSpPr/>
          <p:nvPr/>
        </p:nvSpPr>
        <p:spPr>
          <a:xfrm>
            <a:off x="2408400" y="1990440"/>
            <a:ext cx="113868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b="1" lang="fr-FR" sz="18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ZoneTexte 61"/>
          <p:cNvSpPr/>
          <p:nvPr/>
        </p:nvSpPr>
        <p:spPr>
          <a:xfrm>
            <a:off x="90000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53" name="ZoneTexte 62"/>
          <p:cNvSpPr/>
          <p:nvPr/>
        </p:nvSpPr>
        <p:spPr>
          <a:xfrm>
            <a:off x="742068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54" name="ZoneTexte 63"/>
          <p:cNvSpPr/>
          <p:nvPr/>
        </p:nvSpPr>
        <p:spPr>
          <a:xfrm>
            <a:off x="407916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5" name="ZoneTexte 64"/>
          <p:cNvSpPr/>
          <p:nvPr/>
        </p:nvSpPr>
        <p:spPr>
          <a:xfrm>
            <a:off x="574992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6" name="Ellipse 21"/>
          <p:cNvSpPr/>
          <p:nvPr/>
        </p:nvSpPr>
        <p:spPr>
          <a:xfrm>
            <a:off x="0" y="2581560"/>
            <a:ext cx="13773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2a6099"/>
                </a:solidFill>
                <a:latin typeface="Calibri"/>
                <a:ea typeface="DejaVu Sans"/>
              </a:rPr>
              <a:t>3000</a:t>
            </a:r>
            <a:endParaRPr b="0" lang="fr-FR" sz="28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257" name="Ellipse 22"/>
          <p:cNvSpPr/>
          <p:nvPr/>
        </p:nvSpPr>
        <p:spPr>
          <a:xfrm>
            <a:off x="7380000" y="2520000"/>
            <a:ext cx="1762920" cy="898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3 300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258" name="Connecteur droit 9"/>
          <p:cNvCxnSpPr>
            <a:stCxn id="256" idx="6"/>
            <a:endCxn id="257" idx="2"/>
          </p:cNvCxnSpPr>
          <p:nvPr/>
        </p:nvCxnSpPr>
        <p:spPr>
          <a:xfrm flipV="1">
            <a:off x="1377360" y="2969640"/>
            <a:ext cx="6003000" cy="309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59" name="Rectangle 32"/>
          <p:cNvSpPr/>
          <p:nvPr/>
        </p:nvSpPr>
        <p:spPr>
          <a:xfrm>
            <a:off x="2408400" y="235512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+100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60" name="Rectangle 33"/>
          <p:cNvSpPr/>
          <p:nvPr/>
        </p:nvSpPr>
        <p:spPr>
          <a:xfrm>
            <a:off x="41025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+200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61" name="Rectangle 34"/>
          <p:cNvSpPr/>
          <p:nvPr/>
        </p:nvSpPr>
        <p:spPr>
          <a:xfrm>
            <a:off x="58251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62" name="ZoneTexte 66"/>
          <p:cNvSpPr/>
          <p:nvPr/>
        </p:nvSpPr>
        <p:spPr>
          <a:xfrm>
            <a:off x="3126600" y="6202800"/>
            <a:ext cx="31723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40 + 12 + 3 = 55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ZoneTexte 65"/>
          <p:cNvSpPr/>
          <p:nvPr/>
        </p:nvSpPr>
        <p:spPr>
          <a:xfrm>
            <a:off x="2088360" y="3000960"/>
            <a:ext cx="49305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3000 + 100 + 200 = 3300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roupe 29"/>
          <p:cNvGrpSpPr/>
          <p:nvPr/>
        </p:nvGrpSpPr>
        <p:grpSpPr>
          <a:xfrm>
            <a:off x="2345760" y="4567680"/>
            <a:ext cx="1127880" cy="1327680"/>
            <a:chOff x="2345760" y="4567680"/>
            <a:chExt cx="1127880" cy="1327680"/>
          </a:xfrm>
        </p:grpSpPr>
        <p:sp>
          <p:nvSpPr>
            <p:cNvPr id="265" name="ZoneTexte 67"/>
            <p:cNvSpPr/>
            <p:nvPr/>
          </p:nvSpPr>
          <p:spPr>
            <a:xfrm>
              <a:off x="234576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66" name="Picture 58" descr="Image générée"/>
            <p:cNvPicPr/>
            <p:nvPr/>
          </p:nvPicPr>
          <p:blipFill>
            <a:blip r:embed="rId1"/>
            <a:srcRect l="0" t="0" r="38177" b="0"/>
            <a:stretch/>
          </p:blipFill>
          <p:spPr>
            <a:xfrm>
              <a:off x="234576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67" name="Groupe 30"/>
          <p:cNvGrpSpPr/>
          <p:nvPr/>
        </p:nvGrpSpPr>
        <p:grpSpPr>
          <a:xfrm>
            <a:off x="851400" y="4567680"/>
            <a:ext cx="966960" cy="1327680"/>
            <a:chOff x="851400" y="4567680"/>
            <a:chExt cx="966960" cy="1327680"/>
          </a:xfrm>
        </p:grpSpPr>
        <p:sp>
          <p:nvSpPr>
            <p:cNvPr id="268" name="ZoneTexte 68"/>
            <p:cNvSpPr/>
            <p:nvPr/>
          </p:nvSpPr>
          <p:spPr>
            <a:xfrm>
              <a:off x="85140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269" name="Picture 59" descr="Image générée"/>
            <p:cNvPicPr/>
            <p:nvPr/>
          </p:nvPicPr>
          <p:blipFill>
            <a:blip r:embed="rId2"/>
            <a:srcRect l="0" t="10089" r="0" b="6080"/>
            <a:stretch/>
          </p:blipFill>
          <p:spPr>
            <a:xfrm>
              <a:off x="85140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70" name="Groupe 31"/>
          <p:cNvGrpSpPr/>
          <p:nvPr/>
        </p:nvGrpSpPr>
        <p:grpSpPr>
          <a:xfrm>
            <a:off x="7311960" y="4567680"/>
            <a:ext cx="966960" cy="1327680"/>
            <a:chOff x="7311960" y="4567680"/>
            <a:chExt cx="966960" cy="1327680"/>
          </a:xfrm>
        </p:grpSpPr>
        <p:sp>
          <p:nvSpPr>
            <p:cNvPr id="271" name="ZoneTexte 69"/>
            <p:cNvSpPr/>
            <p:nvPr/>
          </p:nvSpPr>
          <p:spPr>
            <a:xfrm>
              <a:off x="731196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272" name="Picture 60" descr="Image générée"/>
            <p:cNvPicPr/>
            <p:nvPr/>
          </p:nvPicPr>
          <p:blipFill>
            <a:blip r:embed="rId3"/>
            <a:srcRect l="0" t="10089" r="0" b="6080"/>
            <a:stretch/>
          </p:blipFill>
          <p:spPr>
            <a:xfrm>
              <a:off x="731196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73" name="Groupe 32"/>
          <p:cNvGrpSpPr/>
          <p:nvPr/>
        </p:nvGrpSpPr>
        <p:grpSpPr>
          <a:xfrm>
            <a:off x="4001040" y="4567680"/>
            <a:ext cx="1128240" cy="1327680"/>
            <a:chOff x="4001040" y="4567680"/>
            <a:chExt cx="1128240" cy="1327680"/>
          </a:xfrm>
        </p:grpSpPr>
        <p:sp>
          <p:nvSpPr>
            <p:cNvPr id="274" name="ZoneTexte 70"/>
            <p:cNvSpPr/>
            <p:nvPr/>
          </p:nvSpPr>
          <p:spPr>
            <a:xfrm>
              <a:off x="4001040" y="550080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75" name="Picture 61" descr="Image générée"/>
            <p:cNvPicPr/>
            <p:nvPr/>
          </p:nvPicPr>
          <p:blipFill>
            <a:blip r:embed="rId4"/>
            <a:srcRect l="0" t="0" r="38177" b="0"/>
            <a:stretch/>
          </p:blipFill>
          <p:spPr>
            <a:xfrm>
              <a:off x="4001040" y="456768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276" name="Groupe 33"/>
          <p:cNvGrpSpPr/>
          <p:nvPr/>
        </p:nvGrpSpPr>
        <p:grpSpPr>
          <a:xfrm>
            <a:off x="5656320" y="4567680"/>
            <a:ext cx="1127880" cy="1327680"/>
            <a:chOff x="5656320" y="4567680"/>
            <a:chExt cx="1127880" cy="1327680"/>
          </a:xfrm>
        </p:grpSpPr>
        <p:sp>
          <p:nvSpPr>
            <p:cNvPr id="277" name="ZoneTexte 71"/>
            <p:cNvSpPr/>
            <p:nvPr/>
          </p:nvSpPr>
          <p:spPr>
            <a:xfrm>
              <a:off x="565632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278" name="Picture 62" descr="Image générée"/>
            <p:cNvPicPr/>
            <p:nvPr/>
          </p:nvPicPr>
          <p:blipFill>
            <a:blip r:embed="rId5"/>
            <a:srcRect l="0" t="0" r="38177" b="0"/>
            <a:stretch/>
          </p:blipFill>
          <p:spPr>
            <a:xfrm>
              <a:off x="565632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79" name="Picture 63" descr="Image générée"/>
          <p:cNvPicPr/>
          <p:nvPr/>
        </p:nvPicPr>
        <p:blipFill>
          <a:blip r:embed="rId6"/>
          <a:srcRect l="0" t="21275" r="0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280" name="Ellipse 23"/>
          <p:cNvSpPr/>
          <p:nvPr/>
        </p:nvSpPr>
        <p:spPr>
          <a:xfrm>
            <a:off x="720000" y="594000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2a6099"/>
                </a:solidFill>
                <a:latin typeface="Calibri"/>
                <a:ea typeface="DejaVu Sans"/>
              </a:rPr>
              <a:t>80</a:t>
            </a:r>
            <a:endParaRPr b="0" lang="fr-FR" sz="40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281" name="Ellipse 24"/>
          <p:cNvSpPr/>
          <p:nvPr/>
        </p:nvSpPr>
        <p:spPr>
          <a:xfrm>
            <a:off x="7369560" y="5940000"/>
            <a:ext cx="89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b="0" lang="fr-FR" sz="3600" spc="-1" strike="noStrike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282" name="Connecteur droit 10"/>
          <p:cNvCxnSpPr>
            <a:stCxn id="280" idx="6"/>
            <a:endCxn id="281" idx="2"/>
          </p:cNvCxnSpPr>
          <p:nvPr/>
        </p:nvCxnSpPr>
        <p:spPr>
          <a:xfrm flipV="1">
            <a:off x="1801800" y="6382440"/>
            <a:ext cx="556812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283" name="Rectangle 35"/>
          <p:cNvSpPr/>
          <p:nvPr/>
        </p:nvSpPr>
        <p:spPr>
          <a:xfrm>
            <a:off x="2464920" y="597852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+3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84" name="Rectangle 36"/>
          <p:cNvSpPr/>
          <p:nvPr/>
        </p:nvSpPr>
        <p:spPr>
          <a:xfrm>
            <a:off x="4140360" y="597564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+11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85" name="Rectangle 37"/>
          <p:cNvSpPr/>
          <p:nvPr/>
        </p:nvSpPr>
        <p:spPr>
          <a:xfrm>
            <a:off x="5775480" y="59634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286" name="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3</a:t>
            </a: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7" name="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3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88" name="Picture 64" descr="Image générée"/>
          <p:cNvPicPr/>
          <p:nvPr/>
        </p:nvPicPr>
        <p:blipFill>
          <a:blip r:embed="rId7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289" name="Picture 65" descr="Image générée"/>
          <p:cNvPicPr/>
          <p:nvPr/>
        </p:nvPicPr>
        <p:blipFill>
          <a:blip r:embed="rId8"/>
          <a:srcRect l="0" t="11590" r="0" b="0"/>
          <a:stretch/>
        </p:blipFill>
        <p:spPr>
          <a:xfrm>
            <a:off x="20606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290" name="Picture 66" descr="Image générée"/>
          <p:cNvPicPr/>
          <p:nvPr/>
        </p:nvPicPr>
        <p:blipFill>
          <a:blip r:embed="rId9"/>
          <a:srcRect l="0" t="11590" r="0" b="0"/>
          <a:stretch/>
        </p:blipFill>
        <p:spPr>
          <a:xfrm>
            <a:off x="39470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291" name="Picture 67" descr="Image générée"/>
          <p:cNvPicPr/>
          <p:nvPr/>
        </p:nvPicPr>
        <p:blipFill>
          <a:blip r:embed="rId10"/>
          <a:srcRect l="0" t="11258" r="0" b="0"/>
          <a:stretch/>
        </p:blipFill>
        <p:spPr>
          <a:xfrm>
            <a:off x="5833440" y="1080000"/>
            <a:ext cx="1285560" cy="1136880"/>
          </a:xfrm>
          <a:prstGeom prst="rect">
            <a:avLst/>
          </a:prstGeom>
          <a:ln w="0">
            <a:noFill/>
          </a:ln>
        </p:spPr>
      </p:pic>
      <p:pic>
        <p:nvPicPr>
          <p:cNvPr id="292" name="Picture 68" descr="Image générée"/>
          <p:cNvPicPr/>
          <p:nvPr/>
        </p:nvPicPr>
        <p:blipFill>
          <a:blip r:embed="rId11"/>
          <a:stretch/>
        </p:blipFill>
        <p:spPr>
          <a:xfrm>
            <a:off x="360000" y="1084320"/>
            <a:ext cx="1100160" cy="1132560"/>
          </a:xfrm>
          <a:prstGeom prst="rect">
            <a:avLst/>
          </a:prstGeom>
          <a:ln w="0">
            <a:noFill/>
          </a:ln>
        </p:spPr>
      </p:pic>
      <p:pic>
        <p:nvPicPr>
          <p:cNvPr id="293" name="Picture 69" descr="Image générée"/>
          <p:cNvPicPr/>
          <p:nvPr/>
        </p:nvPicPr>
        <p:blipFill>
          <a:blip r:embed="rId12"/>
          <a:stretch/>
        </p:blipFill>
        <p:spPr>
          <a:xfrm>
            <a:off x="7727400" y="1093680"/>
            <a:ext cx="1100160" cy="1132560"/>
          </a:xfrm>
          <a:prstGeom prst="rect">
            <a:avLst/>
          </a:prstGeom>
          <a:ln w="0">
            <a:noFill/>
          </a:ln>
        </p:spPr>
      </p:pic>
      <p:sp>
        <p:nvSpPr>
          <p:cNvPr id="294" name="ZoneTexte 72"/>
          <p:cNvSpPr/>
          <p:nvPr/>
        </p:nvSpPr>
        <p:spPr>
          <a:xfrm>
            <a:off x="20570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ZoneTexte 73"/>
          <p:cNvSpPr/>
          <p:nvPr/>
        </p:nvSpPr>
        <p:spPr>
          <a:xfrm>
            <a:off x="35388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6" name="ZoneTexte 74"/>
          <p:cNvSpPr/>
          <p:nvPr/>
        </p:nvSpPr>
        <p:spPr>
          <a:xfrm>
            <a:off x="771624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7" name="ZoneTexte 75"/>
          <p:cNvSpPr/>
          <p:nvPr/>
        </p:nvSpPr>
        <p:spPr>
          <a:xfrm>
            <a:off x="39434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8" name="ZoneTexte 76"/>
          <p:cNvSpPr/>
          <p:nvPr/>
        </p:nvSpPr>
        <p:spPr>
          <a:xfrm>
            <a:off x="58298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9" name="Ellipse 25"/>
          <p:cNvSpPr/>
          <p:nvPr/>
        </p:nvSpPr>
        <p:spPr>
          <a:xfrm>
            <a:off x="0" y="2761560"/>
            <a:ext cx="13773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2a6099"/>
                </a:solidFill>
                <a:latin typeface="Calibri"/>
                <a:ea typeface="DejaVu Sans"/>
              </a:rPr>
              <a:t>2500</a:t>
            </a:r>
            <a:endParaRPr b="0" lang="fr-FR" sz="28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300" name="Ellipse 26"/>
          <p:cNvSpPr/>
          <p:nvPr/>
        </p:nvSpPr>
        <p:spPr>
          <a:xfrm>
            <a:off x="7740000" y="2700000"/>
            <a:ext cx="1017360" cy="101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b="0" lang="fr-FR" sz="3600" spc="-1" strike="noStrike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301" name="Connecteur droit 11"/>
          <p:cNvCxnSpPr>
            <a:stCxn id="299" idx="6"/>
            <a:endCxn id="300" idx="2"/>
          </p:cNvCxnSpPr>
          <p:nvPr/>
        </p:nvCxnSpPr>
        <p:spPr>
          <a:xfrm>
            <a:off x="1377360" y="3180240"/>
            <a:ext cx="636300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02" name="Rectangle 38"/>
          <p:cNvSpPr/>
          <p:nvPr/>
        </p:nvSpPr>
        <p:spPr>
          <a:xfrm>
            <a:off x="219312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+120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03" name="Rectangle 39"/>
          <p:cNvSpPr/>
          <p:nvPr/>
        </p:nvSpPr>
        <p:spPr>
          <a:xfrm>
            <a:off x="41025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-50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04" name="Rectangle 40"/>
          <p:cNvSpPr/>
          <p:nvPr/>
        </p:nvSpPr>
        <p:spPr>
          <a:xfrm>
            <a:off x="60051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roupe 34"/>
          <p:cNvGrpSpPr/>
          <p:nvPr/>
        </p:nvGrpSpPr>
        <p:grpSpPr>
          <a:xfrm>
            <a:off x="2345760" y="4431600"/>
            <a:ext cx="1127880" cy="1327680"/>
            <a:chOff x="2345760" y="4431600"/>
            <a:chExt cx="1127880" cy="1327680"/>
          </a:xfrm>
        </p:grpSpPr>
        <p:sp>
          <p:nvSpPr>
            <p:cNvPr id="306" name="ZoneTexte 86"/>
            <p:cNvSpPr/>
            <p:nvPr/>
          </p:nvSpPr>
          <p:spPr>
            <a:xfrm>
              <a:off x="234576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07" name="Picture 70" descr="Image générée"/>
            <p:cNvPicPr/>
            <p:nvPr/>
          </p:nvPicPr>
          <p:blipFill>
            <a:blip r:embed="rId1"/>
            <a:srcRect l="0" t="0" r="38177" b="0"/>
            <a:stretch/>
          </p:blipFill>
          <p:spPr>
            <a:xfrm>
              <a:off x="234576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08" name="Groupe 35"/>
          <p:cNvGrpSpPr/>
          <p:nvPr/>
        </p:nvGrpSpPr>
        <p:grpSpPr>
          <a:xfrm>
            <a:off x="851400" y="4431600"/>
            <a:ext cx="966960" cy="1327680"/>
            <a:chOff x="851400" y="4431600"/>
            <a:chExt cx="966960" cy="1327680"/>
          </a:xfrm>
        </p:grpSpPr>
        <p:sp>
          <p:nvSpPr>
            <p:cNvPr id="309" name="ZoneTexte 87"/>
            <p:cNvSpPr/>
            <p:nvPr/>
          </p:nvSpPr>
          <p:spPr>
            <a:xfrm>
              <a:off x="85140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10" name="Picture 71" descr="Image générée"/>
            <p:cNvPicPr/>
            <p:nvPr/>
          </p:nvPicPr>
          <p:blipFill>
            <a:blip r:embed="rId2"/>
            <a:srcRect l="0" t="10089" r="0" b="6080"/>
            <a:stretch/>
          </p:blipFill>
          <p:spPr>
            <a:xfrm>
              <a:off x="85140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1" name="Groupe 36"/>
          <p:cNvGrpSpPr/>
          <p:nvPr/>
        </p:nvGrpSpPr>
        <p:grpSpPr>
          <a:xfrm>
            <a:off x="7311960" y="4431600"/>
            <a:ext cx="966960" cy="1327680"/>
            <a:chOff x="7311960" y="4431600"/>
            <a:chExt cx="966960" cy="1327680"/>
          </a:xfrm>
        </p:grpSpPr>
        <p:sp>
          <p:nvSpPr>
            <p:cNvPr id="312" name="ZoneTexte 88"/>
            <p:cNvSpPr/>
            <p:nvPr/>
          </p:nvSpPr>
          <p:spPr>
            <a:xfrm>
              <a:off x="7311960" y="536472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13" name="Picture 72" descr="Image générée"/>
            <p:cNvPicPr/>
            <p:nvPr/>
          </p:nvPicPr>
          <p:blipFill>
            <a:blip r:embed="rId3"/>
            <a:srcRect l="0" t="10089" r="0" b="6080"/>
            <a:stretch/>
          </p:blipFill>
          <p:spPr>
            <a:xfrm>
              <a:off x="7311960" y="443160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4" name="Groupe 37"/>
          <p:cNvGrpSpPr/>
          <p:nvPr/>
        </p:nvGrpSpPr>
        <p:grpSpPr>
          <a:xfrm>
            <a:off x="4001040" y="4431600"/>
            <a:ext cx="1128240" cy="1327680"/>
            <a:chOff x="4001040" y="4431600"/>
            <a:chExt cx="1128240" cy="1327680"/>
          </a:xfrm>
        </p:grpSpPr>
        <p:sp>
          <p:nvSpPr>
            <p:cNvPr id="315" name="ZoneTexte 89"/>
            <p:cNvSpPr/>
            <p:nvPr/>
          </p:nvSpPr>
          <p:spPr>
            <a:xfrm>
              <a:off x="4001040" y="536472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16" name="Picture 73" descr="Image générée"/>
            <p:cNvPicPr/>
            <p:nvPr/>
          </p:nvPicPr>
          <p:blipFill>
            <a:blip r:embed="rId4"/>
            <a:srcRect l="0" t="0" r="38177" b="0"/>
            <a:stretch/>
          </p:blipFill>
          <p:spPr>
            <a:xfrm>
              <a:off x="4001040" y="443160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17" name="Groupe 38"/>
          <p:cNvGrpSpPr/>
          <p:nvPr/>
        </p:nvGrpSpPr>
        <p:grpSpPr>
          <a:xfrm>
            <a:off x="5656320" y="4431600"/>
            <a:ext cx="1127880" cy="1327680"/>
            <a:chOff x="5656320" y="4431600"/>
            <a:chExt cx="1127880" cy="1327680"/>
          </a:xfrm>
        </p:grpSpPr>
        <p:sp>
          <p:nvSpPr>
            <p:cNvPr id="318" name="ZoneTexte 90"/>
            <p:cNvSpPr/>
            <p:nvPr/>
          </p:nvSpPr>
          <p:spPr>
            <a:xfrm>
              <a:off x="5656320" y="536472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19" name="Picture 74" descr="Image générée"/>
            <p:cNvPicPr/>
            <p:nvPr/>
          </p:nvPicPr>
          <p:blipFill>
            <a:blip r:embed="rId5"/>
            <a:srcRect l="0" t="0" r="38177" b="0"/>
            <a:stretch/>
          </p:blipFill>
          <p:spPr>
            <a:xfrm>
              <a:off x="5656320" y="443160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20" name="Picture 75" descr="Image générée"/>
          <p:cNvPicPr/>
          <p:nvPr/>
        </p:nvPicPr>
        <p:blipFill>
          <a:blip r:embed="rId6"/>
          <a:srcRect l="0" t="21275" r="0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321" name="Ellipse 27"/>
          <p:cNvSpPr/>
          <p:nvPr/>
        </p:nvSpPr>
        <p:spPr>
          <a:xfrm>
            <a:off x="736560" y="5759280"/>
            <a:ext cx="10818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2a6099"/>
                </a:solidFill>
                <a:latin typeface="Calibri"/>
                <a:ea typeface="DejaVu Sans"/>
              </a:rPr>
              <a:t>80</a:t>
            </a:r>
            <a:endParaRPr b="0" lang="fr-FR" sz="40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322" name="Ellipse 28"/>
          <p:cNvSpPr/>
          <p:nvPr/>
        </p:nvSpPr>
        <p:spPr>
          <a:xfrm>
            <a:off x="7386840" y="5760000"/>
            <a:ext cx="107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94</a:t>
            </a:r>
            <a:endParaRPr b="0" lang="fr-FR" sz="3600" spc="-1" strike="noStrike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323" name="Connecteur droit 12"/>
          <p:cNvCxnSpPr>
            <a:stCxn id="321" idx="6"/>
            <a:endCxn id="322" idx="2"/>
          </p:cNvCxnSpPr>
          <p:nvPr/>
        </p:nvCxnSpPr>
        <p:spPr>
          <a:xfrm flipV="1">
            <a:off x="1818360" y="6202440"/>
            <a:ext cx="5568840" cy="1584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24" name="Rectangle 41"/>
          <p:cNvSpPr/>
          <p:nvPr/>
        </p:nvSpPr>
        <p:spPr>
          <a:xfrm>
            <a:off x="246492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+3</a:t>
            </a:r>
            <a:r>
              <a:rPr b="0" lang="fr-FR" sz="1800" spc="-1" strike="noStrike">
                <a:solidFill>
                  <a:srgbClr val="77f218"/>
                </a:solidFill>
                <a:latin typeface="Calibri"/>
                <a:ea typeface="DejaVu Sans"/>
              </a:rPr>
              <a:t>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Rectangle 42"/>
          <p:cNvSpPr/>
          <p:nvPr/>
        </p:nvSpPr>
        <p:spPr>
          <a:xfrm>
            <a:off x="4140360" y="576000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+11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26" name="Rectangle 43"/>
          <p:cNvSpPr/>
          <p:nvPr/>
        </p:nvSpPr>
        <p:spPr>
          <a:xfrm>
            <a:off x="5760000" y="57600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27" name="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3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8" name="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3 </a:t>
            </a:r>
            <a:r>
              <a:rPr b="1" lang="fr-FR" sz="3200" spc="-1" strike="noStrike">
                <a:solidFill>
                  <a:srgbClr val="c00000"/>
                </a:solidFill>
                <a:latin typeface="Calibri"/>
                <a:ea typeface="Microsoft YaHei"/>
              </a:rPr>
              <a:t>correction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9" name="Picture 76" descr="Image générée"/>
          <p:cNvPicPr/>
          <p:nvPr/>
        </p:nvPicPr>
        <p:blipFill>
          <a:blip r:embed="rId7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330" name="Picture 77" descr="Image générée"/>
          <p:cNvPicPr/>
          <p:nvPr/>
        </p:nvPicPr>
        <p:blipFill>
          <a:blip r:embed="rId8"/>
          <a:srcRect l="0" t="11590" r="0" b="0"/>
          <a:stretch/>
        </p:blipFill>
        <p:spPr>
          <a:xfrm>
            <a:off x="241164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331" name="Picture 78" descr="Image générée"/>
          <p:cNvPicPr/>
          <p:nvPr/>
        </p:nvPicPr>
        <p:blipFill>
          <a:blip r:embed="rId9"/>
          <a:srcRect l="0" t="11590" r="0" b="0"/>
          <a:stretch/>
        </p:blipFill>
        <p:spPr>
          <a:xfrm>
            <a:off x="4082400" y="1080000"/>
            <a:ext cx="1138680" cy="1003320"/>
          </a:xfrm>
          <a:prstGeom prst="rect">
            <a:avLst/>
          </a:prstGeom>
          <a:ln w="0">
            <a:noFill/>
          </a:ln>
        </p:spPr>
      </p:pic>
      <p:pic>
        <p:nvPicPr>
          <p:cNvPr id="332" name="Picture 79" descr="Image générée"/>
          <p:cNvPicPr/>
          <p:nvPr/>
        </p:nvPicPr>
        <p:blipFill>
          <a:blip r:embed="rId10"/>
          <a:srcRect l="0" t="11258" r="0" b="0"/>
          <a:stretch/>
        </p:blipFill>
        <p:spPr>
          <a:xfrm>
            <a:off x="5753160" y="1080000"/>
            <a:ext cx="1138680" cy="1006920"/>
          </a:xfrm>
          <a:prstGeom prst="rect">
            <a:avLst/>
          </a:prstGeom>
          <a:ln w="0">
            <a:noFill/>
          </a:ln>
        </p:spPr>
      </p:pic>
      <p:pic>
        <p:nvPicPr>
          <p:cNvPr id="333" name="Picture 80" descr="Image générée"/>
          <p:cNvPicPr/>
          <p:nvPr/>
        </p:nvPicPr>
        <p:blipFill>
          <a:blip r:embed="rId11"/>
          <a:stretch/>
        </p:blipFill>
        <p:spPr>
          <a:xfrm>
            <a:off x="905400" y="1083960"/>
            <a:ext cx="974160" cy="1002960"/>
          </a:xfrm>
          <a:prstGeom prst="rect">
            <a:avLst/>
          </a:prstGeom>
          <a:ln w="0">
            <a:noFill/>
          </a:ln>
        </p:spPr>
      </p:pic>
      <p:pic>
        <p:nvPicPr>
          <p:cNvPr id="334" name="Picture 81" descr="Image générée"/>
          <p:cNvPicPr/>
          <p:nvPr/>
        </p:nvPicPr>
        <p:blipFill>
          <a:blip r:embed="rId12"/>
          <a:stretch/>
        </p:blipFill>
        <p:spPr>
          <a:xfrm>
            <a:off x="7430760" y="1092240"/>
            <a:ext cx="974160" cy="1002960"/>
          </a:xfrm>
          <a:prstGeom prst="rect">
            <a:avLst/>
          </a:prstGeom>
          <a:ln w="0">
            <a:noFill/>
          </a:ln>
        </p:spPr>
      </p:pic>
      <p:sp>
        <p:nvSpPr>
          <p:cNvPr id="335" name="ZoneTexte 91"/>
          <p:cNvSpPr/>
          <p:nvPr/>
        </p:nvSpPr>
        <p:spPr>
          <a:xfrm>
            <a:off x="2408400" y="1990440"/>
            <a:ext cx="1138680" cy="3639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b="1" lang="fr-FR" sz="18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b="1" lang="fr-FR" sz="18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6" name="ZoneTexte 92"/>
          <p:cNvSpPr/>
          <p:nvPr/>
        </p:nvSpPr>
        <p:spPr>
          <a:xfrm>
            <a:off x="90000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37" name="ZoneTexte 93"/>
          <p:cNvSpPr/>
          <p:nvPr/>
        </p:nvSpPr>
        <p:spPr>
          <a:xfrm>
            <a:off x="7420680" y="1990440"/>
            <a:ext cx="976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38" name="ZoneTexte 94"/>
          <p:cNvSpPr/>
          <p:nvPr/>
        </p:nvSpPr>
        <p:spPr>
          <a:xfrm>
            <a:off x="407916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9" name="ZoneTexte 95"/>
          <p:cNvSpPr/>
          <p:nvPr/>
        </p:nvSpPr>
        <p:spPr>
          <a:xfrm>
            <a:off x="5749920" y="1990440"/>
            <a:ext cx="113868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0" name="Ellipse 29"/>
          <p:cNvSpPr/>
          <p:nvPr/>
        </p:nvSpPr>
        <p:spPr>
          <a:xfrm>
            <a:off x="0" y="2581560"/>
            <a:ext cx="13773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2a6099"/>
                </a:solidFill>
                <a:latin typeface="Calibri"/>
                <a:ea typeface="DejaVu Sans"/>
              </a:rPr>
              <a:t>2500</a:t>
            </a:r>
            <a:endParaRPr b="0" lang="fr-FR" sz="28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341" name="Ellipse 30"/>
          <p:cNvSpPr/>
          <p:nvPr/>
        </p:nvSpPr>
        <p:spPr>
          <a:xfrm>
            <a:off x="7380000" y="2520000"/>
            <a:ext cx="1762920" cy="898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2 570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342" name="Connecteur droit 14"/>
          <p:cNvCxnSpPr>
            <a:stCxn id="340" idx="6"/>
            <a:endCxn id="341" idx="2"/>
          </p:cNvCxnSpPr>
          <p:nvPr/>
        </p:nvCxnSpPr>
        <p:spPr>
          <a:xfrm flipV="1">
            <a:off x="1377360" y="2969640"/>
            <a:ext cx="6003000" cy="309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43" name="Rectangle 44"/>
          <p:cNvSpPr/>
          <p:nvPr/>
        </p:nvSpPr>
        <p:spPr>
          <a:xfrm>
            <a:off x="2408400" y="235512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+120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44" name="Rectangle 45"/>
          <p:cNvSpPr/>
          <p:nvPr/>
        </p:nvSpPr>
        <p:spPr>
          <a:xfrm>
            <a:off x="41025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-50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45" name="Rectangle 46"/>
          <p:cNvSpPr/>
          <p:nvPr/>
        </p:nvSpPr>
        <p:spPr>
          <a:xfrm>
            <a:off x="5825160" y="238500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46" name="ZoneTexte 97"/>
          <p:cNvSpPr/>
          <p:nvPr/>
        </p:nvSpPr>
        <p:spPr>
          <a:xfrm>
            <a:off x="2160000" y="3000240"/>
            <a:ext cx="493164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</a:rPr>
              <a:t>2500 + 120 - 50 = 2570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7" name="ZoneTexte 96"/>
          <p:cNvSpPr/>
          <p:nvPr/>
        </p:nvSpPr>
        <p:spPr>
          <a:xfrm>
            <a:off x="2985120" y="6255720"/>
            <a:ext cx="317232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c00000"/>
                </a:solidFill>
                <a:latin typeface="Calibri"/>
                <a:ea typeface="DejaVu Sans"/>
              </a:rPr>
              <a:t>80 + 3 + 11 = 94</a:t>
            </a:r>
            <a:endParaRPr b="0" lang="fr-FR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" name="Groupe 39"/>
          <p:cNvGrpSpPr/>
          <p:nvPr/>
        </p:nvGrpSpPr>
        <p:grpSpPr>
          <a:xfrm>
            <a:off x="2345760" y="4567680"/>
            <a:ext cx="1127880" cy="1327680"/>
            <a:chOff x="2345760" y="4567680"/>
            <a:chExt cx="1127880" cy="1327680"/>
          </a:xfrm>
        </p:grpSpPr>
        <p:sp>
          <p:nvSpPr>
            <p:cNvPr id="349" name="ZoneTexte 5"/>
            <p:cNvSpPr/>
            <p:nvPr/>
          </p:nvSpPr>
          <p:spPr>
            <a:xfrm>
              <a:off x="234576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1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er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50" name="Picture 82" descr="Image générée"/>
            <p:cNvPicPr/>
            <p:nvPr/>
          </p:nvPicPr>
          <p:blipFill>
            <a:blip r:embed="rId1"/>
            <a:srcRect l="0" t="0" r="38177" b="0"/>
            <a:stretch/>
          </p:blipFill>
          <p:spPr>
            <a:xfrm>
              <a:off x="234576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1" name="Groupe 40"/>
          <p:cNvGrpSpPr/>
          <p:nvPr/>
        </p:nvGrpSpPr>
        <p:grpSpPr>
          <a:xfrm>
            <a:off x="851400" y="4567680"/>
            <a:ext cx="966960" cy="1327680"/>
            <a:chOff x="851400" y="4567680"/>
            <a:chExt cx="966960" cy="1327680"/>
          </a:xfrm>
        </p:grpSpPr>
        <p:sp>
          <p:nvSpPr>
            <p:cNvPr id="352" name="ZoneTexte 98"/>
            <p:cNvSpPr/>
            <p:nvPr/>
          </p:nvSpPr>
          <p:spPr>
            <a:xfrm>
              <a:off x="85140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Départ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53" name="Picture 83" descr="Image générée"/>
            <p:cNvPicPr/>
            <p:nvPr/>
          </p:nvPicPr>
          <p:blipFill>
            <a:blip r:embed="rId2"/>
            <a:srcRect l="0" t="10089" r="0" b="6080"/>
            <a:stretch/>
          </p:blipFill>
          <p:spPr>
            <a:xfrm>
              <a:off x="85140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4" name="Groupe 41"/>
          <p:cNvGrpSpPr/>
          <p:nvPr/>
        </p:nvGrpSpPr>
        <p:grpSpPr>
          <a:xfrm>
            <a:off x="7311960" y="4567680"/>
            <a:ext cx="966960" cy="1327680"/>
            <a:chOff x="7311960" y="4567680"/>
            <a:chExt cx="966960" cy="1327680"/>
          </a:xfrm>
        </p:grpSpPr>
        <p:sp>
          <p:nvSpPr>
            <p:cNvPr id="355" name="ZoneTexte 99"/>
            <p:cNvSpPr/>
            <p:nvPr/>
          </p:nvSpPr>
          <p:spPr>
            <a:xfrm>
              <a:off x="7311960" y="5500800"/>
              <a:ext cx="966960" cy="394560"/>
            </a:xfrm>
            <a:prstGeom prst="rect">
              <a:avLst/>
            </a:prstGeom>
            <a:solidFill>
              <a:schemeClr val="tx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0" lang="fr-FR" sz="2000" spc="-1" strike="noStrike">
                  <a:solidFill>
                    <a:srgbClr val="ffffff"/>
                  </a:solidFill>
                  <a:latin typeface="Calibri"/>
                  <a:ea typeface="DejaVu Sans"/>
                </a:rPr>
                <a:t>Arrivée</a:t>
              </a:r>
              <a:endParaRPr b="0" lang="fr-FR" sz="2000" spc="-1" strike="noStrike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356" name="Picture 84" descr="Image générée"/>
            <p:cNvPicPr/>
            <p:nvPr/>
          </p:nvPicPr>
          <p:blipFill>
            <a:blip r:embed="rId3"/>
            <a:srcRect l="0" t="10089" r="0" b="6080"/>
            <a:stretch/>
          </p:blipFill>
          <p:spPr>
            <a:xfrm>
              <a:off x="7311960" y="4567680"/>
              <a:ext cx="96696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57" name="Groupe 42"/>
          <p:cNvGrpSpPr/>
          <p:nvPr/>
        </p:nvGrpSpPr>
        <p:grpSpPr>
          <a:xfrm>
            <a:off x="4001040" y="4567680"/>
            <a:ext cx="1128240" cy="1327680"/>
            <a:chOff x="4001040" y="4567680"/>
            <a:chExt cx="1128240" cy="1327680"/>
          </a:xfrm>
        </p:grpSpPr>
        <p:sp>
          <p:nvSpPr>
            <p:cNvPr id="358" name="ZoneTexte 100"/>
            <p:cNvSpPr/>
            <p:nvPr/>
          </p:nvSpPr>
          <p:spPr>
            <a:xfrm>
              <a:off x="4001040" y="5500800"/>
              <a:ext cx="112824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2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59" name="Picture 85" descr="Image générée"/>
            <p:cNvPicPr/>
            <p:nvPr/>
          </p:nvPicPr>
          <p:blipFill>
            <a:blip r:embed="rId4"/>
            <a:srcRect l="0" t="0" r="38177" b="0"/>
            <a:stretch/>
          </p:blipFill>
          <p:spPr>
            <a:xfrm>
              <a:off x="4001040" y="4567680"/>
              <a:ext cx="1128240" cy="92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360" name="Groupe 43"/>
          <p:cNvGrpSpPr/>
          <p:nvPr/>
        </p:nvGrpSpPr>
        <p:grpSpPr>
          <a:xfrm>
            <a:off x="5656320" y="4567680"/>
            <a:ext cx="1127880" cy="1327680"/>
            <a:chOff x="5656320" y="4567680"/>
            <a:chExt cx="1127880" cy="1327680"/>
          </a:xfrm>
        </p:grpSpPr>
        <p:sp>
          <p:nvSpPr>
            <p:cNvPr id="361" name="ZoneTexte 101"/>
            <p:cNvSpPr/>
            <p:nvPr/>
          </p:nvSpPr>
          <p:spPr>
            <a:xfrm>
              <a:off x="5656320" y="5500800"/>
              <a:ext cx="1127880" cy="394560"/>
            </a:xfrm>
            <a:prstGeom prst="rect">
              <a:avLst/>
            </a:prstGeom>
            <a:solidFill>
              <a:srgbClr val="ffc00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 algn="ctr">
                <a:lnSpc>
                  <a:spcPct val="100000"/>
                </a:lnSpc>
              </a:pP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3</a:t>
              </a:r>
              <a:r>
                <a:rPr b="1" lang="fr-FR" sz="2000" spc="-1" strike="noStrike" baseline="30000">
                  <a:solidFill>
                    <a:srgbClr val="000000"/>
                  </a:solidFill>
                  <a:latin typeface="Calibri"/>
                  <a:ea typeface="DejaVu Sans"/>
                </a:rPr>
                <a:t>e</a:t>
              </a:r>
              <a:r>
                <a:rPr b="1" lang="fr-FR" sz="2000" spc="-1" strike="noStrike">
                  <a:solidFill>
                    <a:srgbClr val="000000"/>
                  </a:solidFill>
                  <a:latin typeface="Calibri"/>
                  <a:ea typeface="DejaVu Sans"/>
                </a:rPr>
                <a:t> arrêt</a:t>
              </a:r>
              <a:endParaRPr b="0" lang="fr-FR" sz="2000" spc="-1" strike="noStrike">
                <a:solidFill>
                  <a:srgbClr val="000000"/>
                </a:solidFill>
                <a:latin typeface="Arial"/>
              </a:endParaRPr>
            </a:p>
          </p:txBody>
        </p:sp>
        <p:pic>
          <p:nvPicPr>
            <p:cNvPr id="362" name="Picture 86" descr="Image générée"/>
            <p:cNvPicPr/>
            <p:nvPr/>
          </p:nvPicPr>
          <p:blipFill>
            <a:blip r:embed="rId5"/>
            <a:srcRect l="0" t="0" r="38177" b="0"/>
            <a:stretch/>
          </p:blipFill>
          <p:spPr>
            <a:xfrm>
              <a:off x="5656320" y="4567680"/>
              <a:ext cx="1127880" cy="92592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63" name="Picture 87" descr="Image générée"/>
          <p:cNvPicPr/>
          <p:nvPr/>
        </p:nvPicPr>
        <p:blipFill>
          <a:blip r:embed="rId6"/>
          <a:srcRect l="0" t="21275" r="0" b="19869"/>
          <a:stretch/>
        </p:blipFill>
        <p:spPr>
          <a:xfrm>
            <a:off x="7912800" y="3768480"/>
            <a:ext cx="1230120" cy="550440"/>
          </a:xfrm>
          <a:prstGeom prst="rect">
            <a:avLst/>
          </a:prstGeom>
          <a:ln w="0">
            <a:noFill/>
          </a:ln>
        </p:spPr>
      </p:pic>
      <p:sp>
        <p:nvSpPr>
          <p:cNvPr id="364" name="Ellipse 31"/>
          <p:cNvSpPr/>
          <p:nvPr/>
        </p:nvSpPr>
        <p:spPr>
          <a:xfrm>
            <a:off x="540000" y="5940000"/>
            <a:ext cx="1440000" cy="9169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4000" spc="-1" strike="noStrike">
                <a:solidFill>
                  <a:srgbClr val="2a6099"/>
                </a:solidFill>
                <a:latin typeface="Calibri"/>
                <a:ea typeface="DejaVu Sans"/>
              </a:rPr>
              <a:t>110</a:t>
            </a:r>
            <a:endParaRPr b="0" lang="fr-FR" sz="40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365" name="Ellipse 32"/>
          <p:cNvSpPr/>
          <p:nvPr/>
        </p:nvSpPr>
        <p:spPr>
          <a:xfrm>
            <a:off x="7369560" y="5940000"/>
            <a:ext cx="892080" cy="884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b="0" lang="fr-FR" sz="3600" spc="-1" strike="noStrike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366" name="Connecteur droit 16"/>
          <p:cNvCxnSpPr>
            <a:stCxn id="364" idx="6"/>
            <a:endCxn id="365" idx="2"/>
          </p:cNvCxnSpPr>
          <p:nvPr/>
        </p:nvCxnSpPr>
        <p:spPr>
          <a:xfrm flipV="1">
            <a:off x="1980000" y="6382440"/>
            <a:ext cx="5389920" cy="1656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67" name="Rectangle 47"/>
          <p:cNvSpPr/>
          <p:nvPr/>
        </p:nvSpPr>
        <p:spPr>
          <a:xfrm>
            <a:off x="2464920" y="597852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68" name="Rectangle 48"/>
          <p:cNvSpPr/>
          <p:nvPr/>
        </p:nvSpPr>
        <p:spPr>
          <a:xfrm>
            <a:off x="4140360" y="5975640"/>
            <a:ext cx="889560" cy="40284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+15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69" name="Rectangle 49"/>
          <p:cNvSpPr/>
          <p:nvPr/>
        </p:nvSpPr>
        <p:spPr>
          <a:xfrm>
            <a:off x="5775480" y="5963400"/>
            <a:ext cx="889920" cy="40248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+3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70" name=""/>
          <p:cNvSpPr/>
          <p:nvPr/>
        </p:nvSpPr>
        <p:spPr>
          <a:xfrm>
            <a:off x="540360" y="360000"/>
            <a:ext cx="6298560" cy="53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CM1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4</a:t>
            </a: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           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1" name=""/>
          <p:cNvSpPr/>
          <p:nvPr/>
        </p:nvSpPr>
        <p:spPr>
          <a:xfrm>
            <a:off x="360360" y="3737880"/>
            <a:ext cx="6298560" cy="941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  <a:ea typeface="Microsoft YaHei"/>
              </a:rPr>
              <a:t>CE2 : </a:t>
            </a:r>
            <a:r>
              <a:rPr b="1" lang="fr-FR" sz="3200" spc="-1" strike="noStrike">
                <a:solidFill>
                  <a:srgbClr val="000000"/>
                </a:solidFill>
                <a:latin typeface="Calibri"/>
                <a:ea typeface="Microsoft YaHei"/>
              </a:rPr>
              <a:t>Situation 4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72" name="Picture 88" descr="Image générée"/>
          <p:cNvPicPr/>
          <p:nvPr/>
        </p:nvPicPr>
        <p:blipFill>
          <a:blip r:embed="rId7"/>
          <a:stretch/>
        </p:blipFill>
        <p:spPr>
          <a:xfrm>
            <a:off x="8010360" y="360000"/>
            <a:ext cx="718920" cy="718920"/>
          </a:xfrm>
          <a:prstGeom prst="rect">
            <a:avLst/>
          </a:prstGeom>
          <a:ln w="0">
            <a:noFill/>
          </a:ln>
        </p:spPr>
      </p:pic>
      <p:pic>
        <p:nvPicPr>
          <p:cNvPr id="373" name="Picture 89" descr="Image générée"/>
          <p:cNvPicPr/>
          <p:nvPr/>
        </p:nvPicPr>
        <p:blipFill>
          <a:blip r:embed="rId8"/>
          <a:srcRect l="0" t="11590" r="0" b="0"/>
          <a:stretch/>
        </p:blipFill>
        <p:spPr>
          <a:xfrm>
            <a:off x="20606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374" name="Picture 90" descr="Image générée"/>
          <p:cNvPicPr/>
          <p:nvPr/>
        </p:nvPicPr>
        <p:blipFill>
          <a:blip r:embed="rId9"/>
          <a:srcRect l="0" t="11590" r="0" b="0"/>
          <a:stretch/>
        </p:blipFill>
        <p:spPr>
          <a:xfrm>
            <a:off x="3947040" y="1080000"/>
            <a:ext cx="1285560" cy="1132560"/>
          </a:xfrm>
          <a:prstGeom prst="rect">
            <a:avLst/>
          </a:prstGeom>
          <a:ln w="0">
            <a:noFill/>
          </a:ln>
        </p:spPr>
      </p:pic>
      <p:pic>
        <p:nvPicPr>
          <p:cNvPr id="375" name="Picture 91" descr="Image générée"/>
          <p:cNvPicPr/>
          <p:nvPr/>
        </p:nvPicPr>
        <p:blipFill>
          <a:blip r:embed="rId10"/>
          <a:srcRect l="0" t="11258" r="0" b="0"/>
          <a:stretch/>
        </p:blipFill>
        <p:spPr>
          <a:xfrm>
            <a:off x="5833440" y="1080000"/>
            <a:ext cx="1285560" cy="1136880"/>
          </a:xfrm>
          <a:prstGeom prst="rect">
            <a:avLst/>
          </a:prstGeom>
          <a:ln w="0">
            <a:noFill/>
          </a:ln>
        </p:spPr>
      </p:pic>
      <p:pic>
        <p:nvPicPr>
          <p:cNvPr id="376" name="Picture 92" descr="Image générée"/>
          <p:cNvPicPr/>
          <p:nvPr/>
        </p:nvPicPr>
        <p:blipFill>
          <a:blip r:embed="rId11"/>
          <a:stretch/>
        </p:blipFill>
        <p:spPr>
          <a:xfrm>
            <a:off x="360000" y="1084320"/>
            <a:ext cx="1100160" cy="1132560"/>
          </a:xfrm>
          <a:prstGeom prst="rect">
            <a:avLst/>
          </a:prstGeom>
          <a:ln w="0">
            <a:noFill/>
          </a:ln>
        </p:spPr>
      </p:pic>
      <p:pic>
        <p:nvPicPr>
          <p:cNvPr id="377" name="Picture 93" descr="Image générée"/>
          <p:cNvPicPr/>
          <p:nvPr/>
        </p:nvPicPr>
        <p:blipFill>
          <a:blip r:embed="rId12"/>
          <a:stretch/>
        </p:blipFill>
        <p:spPr>
          <a:xfrm>
            <a:off x="7727400" y="1093680"/>
            <a:ext cx="1100160" cy="1132560"/>
          </a:xfrm>
          <a:prstGeom prst="rect">
            <a:avLst/>
          </a:prstGeom>
          <a:ln w="0">
            <a:noFill/>
          </a:ln>
        </p:spPr>
      </p:pic>
      <p:sp>
        <p:nvSpPr>
          <p:cNvPr id="378" name="ZoneTexte 102"/>
          <p:cNvSpPr/>
          <p:nvPr/>
        </p:nvSpPr>
        <p:spPr>
          <a:xfrm>
            <a:off x="20570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1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re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ZoneTexte 103"/>
          <p:cNvSpPr/>
          <p:nvPr/>
        </p:nvSpPr>
        <p:spPr>
          <a:xfrm>
            <a:off x="35388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Départ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80" name="ZoneTexte 104"/>
          <p:cNvSpPr/>
          <p:nvPr/>
        </p:nvSpPr>
        <p:spPr>
          <a:xfrm>
            <a:off x="7716240" y="2107800"/>
            <a:ext cx="1102680" cy="39456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0" lang="fr-FR" sz="2000" spc="-1" strike="noStrike">
                <a:solidFill>
                  <a:srgbClr val="ffffff"/>
                </a:solidFill>
                <a:latin typeface="Calibri"/>
                <a:ea typeface="DejaVu Sans"/>
              </a:rPr>
              <a:t>Arrivée</a:t>
            </a:r>
            <a:endParaRPr b="0" lang="fr-FR" sz="2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81" name="ZoneTexte 105"/>
          <p:cNvSpPr/>
          <p:nvPr/>
        </p:nvSpPr>
        <p:spPr>
          <a:xfrm>
            <a:off x="39434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2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ZoneTexte 106"/>
          <p:cNvSpPr/>
          <p:nvPr/>
        </p:nvSpPr>
        <p:spPr>
          <a:xfrm>
            <a:off x="5829840" y="2107800"/>
            <a:ext cx="1285560" cy="394560"/>
          </a:xfrm>
          <a:prstGeom prst="rect">
            <a:avLst/>
          </a:prstGeom>
          <a:solidFill>
            <a:srgbClr val="ffc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</a:pP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3</a:t>
            </a:r>
            <a:r>
              <a:rPr b="1" lang="fr-FR" sz="2000" spc="-1" strike="noStrike" baseline="30000">
                <a:solidFill>
                  <a:srgbClr val="000000"/>
                </a:solidFill>
                <a:latin typeface="Calibri"/>
                <a:ea typeface="DejaVu Sans"/>
              </a:rPr>
              <a:t>e</a:t>
            </a:r>
            <a:r>
              <a:rPr b="1" lang="fr-FR" sz="2000" spc="-1" strike="noStrike">
                <a:solidFill>
                  <a:srgbClr val="000000"/>
                </a:solidFill>
                <a:latin typeface="Calibri"/>
                <a:ea typeface="DejaVu Sans"/>
              </a:rPr>
              <a:t> escale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Ellipse 33"/>
          <p:cNvSpPr/>
          <p:nvPr/>
        </p:nvSpPr>
        <p:spPr>
          <a:xfrm>
            <a:off x="0" y="2761560"/>
            <a:ext cx="1377360" cy="83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2a6099"/>
                </a:solidFill>
                <a:latin typeface="Calibri"/>
                <a:ea typeface="DejaVu Sans"/>
              </a:rPr>
              <a:t>4000</a:t>
            </a:r>
            <a:endParaRPr b="0" lang="fr-FR" sz="2800" spc="-1" strike="noStrike">
              <a:solidFill>
                <a:srgbClr val="2a6099"/>
              </a:solidFill>
              <a:latin typeface="Arial"/>
            </a:endParaRPr>
          </a:p>
        </p:txBody>
      </p:sp>
      <p:sp>
        <p:nvSpPr>
          <p:cNvPr id="384" name="Ellipse 34"/>
          <p:cNvSpPr/>
          <p:nvPr/>
        </p:nvSpPr>
        <p:spPr>
          <a:xfrm>
            <a:off x="7740000" y="2700000"/>
            <a:ext cx="1017360" cy="101736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ff0000"/>
                </a:solidFill>
                <a:latin typeface="Calibri"/>
                <a:ea typeface="DejaVu Sans"/>
              </a:rPr>
              <a:t>?</a:t>
            </a:r>
            <a:endParaRPr b="0" lang="fr-FR" sz="3600" spc="-1" strike="noStrike">
              <a:solidFill>
                <a:srgbClr val="ff0000"/>
              </a:solidFill>
              <a:latin typeface="Arial"/>
            </a:endParaRPr>
          </a:p>
        </p:txBody>
      </p:sp>
      <p:cxnSp>
        <p:nvCxnSpPr>
          <p:cNvPr id="385" name="Connecteur droit 17"/>
          <p:cNvCxnSpPr>
            <a:stCxn id="383" idx="6"/>
            <a:endCxn id="384" idx="2"/>
          </p:cNvCxnSpPr>
          <p:nvPr/>
        </p:nvCxnSpPr>
        <p:spPr>
          <a:xfrm>
            <a:off x="1377360" y="3180240"/>
            <a:ext cx="6363000" cy="28800"/>
          </a:xfrm>
          <a:prstGeom prst="straightConnector1">
            <a:avLst/>
          </a:prstGeom>
          <a:ln w="28575">
            <a:solidFill>
              <a:srgbClr val="000000"/>
            </a:solidFill>
            <a:round/>
          </a:ln>
        </p:spPr>
      </p:cxnSp>
      <p:sp>
        <p:nvSpPr>
          <p:cNvPr id="386" name="Rectangle 50"/>
          <p:cNvSpPr/>
          <p:nvPr/>
        </p:nvSpPr>
        <p:spPr>
          <a:xfrm>
            <a:off x="219312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 </a:t>
            </a: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- 15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87" name="Rectangle 51"/>
          <p:cNvSpPr/>
          <p:nvPr/>
        </p:nvSpPr>
        <p:spPr>
          <a:xfrm>
            <a:off x="41025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-25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  <p:sp>
        <p:nvSpPr>
          <p:cNvPr id="388" name="Rectangle 52"/>
          <p:cNvSpPr/>
          <p:nvPr/>
        </p:nvSpPr>
        <p:spPr>
          <a:xfrm>
            <a:off x="6005160" y="2502360"/>
            <a:ext cx="1013760" cy="603360"/>
          </a:xfrm>
          <a:prstGeom prst="rect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129d45"/>
                </a:solidFill>
                <a:latin typeface="Calibri"/>
                <a:ea typeface="DejaVu Sans"/>
              </a:rPr>
              <a:t>0</a:t>
            </a:r>
            <a:endParaRPr b="0" lang="fr-FR" sz="3200" spc="-1" strike="noStrike">
              <a:solidFill>
                <a:srgbClr val="129d45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242</TotalTime>
  <Application>LibreOffice/7.4.3.2$Windows_X86_64 LibreOffice_project/1048a8393ae2eeec98dff31b5c133c5f1d08b890</Application>
  <AppVersion>15.0000</AppVersion>
  <Words>212</Words>
  <Paragraphs>108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2023-02-07T14:55:57Z</dcterms:created>
  <dc:creator>MHM</dc:creator>
  <dc:description/>
  <dc:language>fr-FR</dc:language>
  <cp:lastModifiedBy/>
  <dcterms:modified xsi:type="dcterms:W3CDTF">2025-08-15T17:07:30Z</dcterms:modified>
  <cp:revision>52</cp:revision>
  <dc:subject/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Affichage à l'écran (4:3)</vt:lpwstr>
  </property>
  <property fmtid="{D5CDD505-2E9C-101B-9397-08002B2CF9AE}" pid="3" name="Slides">
    <vt:i4>10</vt:i4>
  </property>
</Properties>
</file>