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65" r:id="rId8"/>
    <p:sldId id="259" r:id="rId9"/>
    <p:sldId id="260" r:id="rId10"/>
    <p:sldId id="261" r:id="rId11"/>
    <p:sldId id="266" r:id="rId12"/>
    <p:sldId id="267" r:id="rId13"/>
    <p:sldId id="268" r:id="rId14"/>
    <p:sldId id="269" r:id="rId15"/>
    <p:sldId id="270" r:id="rId16"/>
    <p:sldId id="276" r:id="rId17"/>
    <p:sldId id="275" r:id="rId18"/>
    <p:sldId id="271" r:id="rId19"/>
    <p:sldId id="277" r:id="rId20"/>
    <p:sldId id="272" r:id="rId21"/>
    <p:sldId id="278" r:id="rId22"/>
    <p:sldId id="273" r:id="rId23"/>
    <p:sldId id="274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/>
    <p:restoredTop sz="94624"/>
  </p:normalViewPr>
  <p:slideViewPr>
    <p:cSldViewPr snapToGrid="0" snapToObjects="1">
      <p:cViewPr varScale="1">
        <p:scale>
          <a:sx n="104" d="100"/>
          <a:sy n="104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52528-6F5E-1043-A84A-7F044ABA8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38E055-2E5C-BA40-8D01-082627457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6D55F-5358-CD4C-AA14-F1F3F504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E8DF0C-E4F6-EC47-829A-C01446E64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E16DD-085B-5B47-82AD-2BB97F1BF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2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6F5BB-583A-6C4F-B4BB-5EDE512A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00B56D-684D-D941-AB4F-0C2A8CA36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8863A7-6434-9F43-8D53-D4700605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C74C24-AC23-A348-9F76-0000FEF6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EF9FF0-3A01-9549-BDC0-9F74375A7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26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F4C94-B8A2-2546-ACD0-9771E686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DB411F-7EE0-644D-94E7-75DA4D7E4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54AA64-5333-7845-AD06-7E209AE8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628E5A-EA14-2B48-AF7C-D898AABF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DFB171-E081-A045-B394-31D65E44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70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711E81-7974-2643-96A7-F749BF17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705919-33D9-6A45-A0F3-CCCFA892C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FEE97B-6E72-C141-A163-1DC8D4F0B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09E998-453B-B840-B843-CD91B3710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22456E-B2B5-9044-B425-3AF1BF14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999908-9713-0544-B783-C65F4524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9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A7616-C7EC-8342-9DA3-F7E53738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DE5878-7D7E-F449-AAE9-083A5F268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AAF70F-BCC9-4541-839E-574A64A8A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CEA7A12-71E5-424C-AA3F-9DA959700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72C0C4E-89A2-F74C-8F00-ADB4B3F06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222365F-7B7A-454C-A058-DE69CFB56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35B14A-0079-5A49-8857-CA39A0CC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F80D00-CD8C-4E43-B8A4-7C9474C3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44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D72DE-4A83-8844-A929-951415E9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871765-E947-504A-80C8-43F1D3556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34FB7D-B2D4-1644-85B4-DE4B1588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C7E982-D9BE-D44B-B919-4B81F16F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2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ADD7112-F127-894F-8277-00312B33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8985BD-7F48-F84C-B5A3-68CBD4BDD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1EE6D5-22D3-3C45-B482-A7E88A5D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190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D6F49-7C97-8B49-B169-5CA3E7D7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F96BFB-1897-9E49-B9C3-C81251BB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8D2797-726C-F544-8EB8-314F81AF9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08B224-A7F5-C640-A655-35FBBE5E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39F396-8C26-F440-AE6F-71827FDFA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894553-3502-8F4F-B04F-727565E49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51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0D7BFB-6BCC-2348-8917-2CC09457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AE8D7C8-28D8-CE41-9B14-1F45D0192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5CAE8D-949F-614F-854E-DF542F958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207729-AC2B-BD4E-A796-DC3333E1F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B64B97-8E4C-204A-8270-1E32E8B2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CD1946-F9BA-BE42-9B54-7E43FB00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05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3C6A8-AF63-CE45-AC17-5632FAC1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FC8334-1600-D440-9A86-11FA2A85B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A10A53-171E-D441-901C-CB7E3F221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FA7858-378C-5542-B56C-D96F65AE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1307AF-8FFA-6246-B896-B4F3B3B0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31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C4D2EE-ACC6-6D41-83C4-68C051E382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967D230-9432-CD40-A3FB-D323E27BB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19DCE5-97F0-584A-89EB-8A84059A4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AFBBEB-E5D4-5947-96FB-3BFD1C4E7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E5EB4B-D42A-1047-B11A-3700A7B3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DE273C8-A4CD-B349-9D56-1B94F4E4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233C4D-8CFA-2C4D-BAE4-239B72BBC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FDADA3-5A53-E442-8DE2-FDD5F40F2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50F57-9494-FA44-838A-7962A92A1F53}" type="datetimeFigureOut">
              <a:rPr lang="fr-FR" smtClean="0"/>
              <a:t>18/05/2020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C79594-3672-DA49-B3D0-285E09B1D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81A7B6-A44F-5948-9428-8DDE86D5F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222B-79A1-FE41-A4D9-EC69D6CDE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4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72427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28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213163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748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225805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826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61856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96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915417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08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88166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91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33514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485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482235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96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351826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763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124332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03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886932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20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026907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287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05964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808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92825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397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2BF0B9-438B-A648-B0F4-BB917792E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091386"/>
              </p:ext>
            </p:extLst>
          </p:nvPr>
        </p:nvGraphicFramePr>
        <p:xfrm>
          <a:off x="2032000" y="222422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191792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563105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125724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22781310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6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640016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227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3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967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DC9E866-6542-8F48-928F-FC4850322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671082"/>
              </p:ext>
            </p:extLst>
          </p:nvPr>
        </p:nvGraphicFramePr>
        <p:xfrm>
          <a:off x="1900881" y="345990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0453584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40653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629114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3005126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109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b="1" u="sng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b="1" u="sng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551054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72594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90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635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407D27-E1C3-5D4A-AB73-EE33EA9D1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668607"/>
              </p:ext>
            </p:extLst>
          </p:nvPr>
        </p:nvGraphicFramePr>
        <p:xfrm>
          <a:off x="1814383" y="268674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0453584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40653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629114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3005126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109845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b="1" u="sng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b="1" u="sng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551054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72594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90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19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760200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00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033580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51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31220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</a:t>
                      </a:r>
                      <a:r>
                        <a:rPr lang="fr-FR" sz="4400" b="1" u="sng" strike="sngStrike" dirty="0"/>
                        <a:t>ou 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  <p:sp>
        <p:nvSpPr>
          <p:cNvPr id="3" name="Étoile à 5 branches 2">
            <a:extLst>
              <a:ext uri="{FF2B5EF4-FFF2-40B4-BE49-F238E27FC236}">
                <a16:creationId xmlns:a16="http://schemas.microsoft.com/office/drawing/2014/main" id="{FB509FD8-75A7-3B41-8499-FF5394F998C0}"/>
              </a:ext>
            </a:extLst>
          </p:cNvPr>
          <p:cNvSpPr/>
          <p:nvPr/>
        </p:nvSpPr>
        <p:spPr>
          <a:xfrm>
            <a:off x="6289589" y="5313406"/>
            <a:ext cx="976183" cy="976184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403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346100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dirty="0"/>
                        <a:t>1 ou 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842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429962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1" u="sng" strike="sngStrike" dirty="0"/>
                        <a:t>1 ou </a:t>
                      </a:r>
                      <a:r>
                        <a:rPr lang="fr-FR" sz="4400" b="1" u="sng" dirty="0"/>
                        <a:t>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  <p:sp>
        <p:nvSpPr>
          <p:cNvPr id="2" name="Étoile à 5 branches 1">
            <a:extLst>
              <a:ext uri="{FF2B5EF4-FFF2-40B4-BE49-F238E27FC236}">
                <a16:creationId xmlns:a16="http://schemas.microsoft.com/office/drawing/2014/main" id="{243C0F3E-1848-1D41-BB3A-CC150D5C9A84}"/>
              </a:ext>
            </a:extLst>
          </p:cNvPr>
          <p:cNvSpPr/>
          <p:nvPr/>
        </p:nvSpPr>
        <p:spPr>
          <a:xfrm>
            <a:off x="6252519" y="2174789"/>
            <a:ext cx="1087395" cy="939114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Étoile à 5 branches 4">
            <a:extLst>
              <a:ext uri="{FF2B5EF4-FFF2-40B4-BE49-F238E27FC236}">
                <a16:creationId xmlns:a16="http://schemas.microsoft.com/office/drawing/2014/main" id="{0EC50CE5-5A4A-074E-BFB2-A13F2FCCCD1E}"/>
              </a:ext>
            </a:extLst>
          </p:cNvPr>
          <p:cNvSpPr/>
          <p:nvPr/>
        </p:nvSpPr>
        <p:spPr>
          <a:xfrm>
            <a:off x="8258433" y="5354594"/>
            <a:ext cx="1087395" cy="939114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760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F6CF34-F7F0-7341-B55A-5680B54BD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701208"/>
              </p:ext>
            </p:extLst>
          </p:nvPr>
        </p:nvGraphicFramePr>
        <p:xfrm>
          <a:off x="1715529" y="231603"/>
          <a:ext cx="8128000" cy="6413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220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744594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1554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70777353"/>
                    </a:ext>
                  </a:extLst>
                </a:gridCol>
              </a:tblGrid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33267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4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b="0" u="none" dirty="0"/>
                        <a:t>2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075003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289170"/>
                  </a:ext>
                </a:extLst>
              </a:tr>
              <a:tr h="1603289"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fr-FR" sz="4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4400" dirty="0"/>
                        <a:t>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654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7490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295</Words>
  <Application>Microsoft Macintosh PowerPoint</Application>
  <PresentationFormat>Grand écran</PresentationFormat>
  <Paragraphs>279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Bodin</dc:creator>
  <cp:lastModifiedBy>Nadia Bodin</cp:lastModifiedBy>
  <cp:revision>8</cp:revision>
  <dcterms:created xsi:type="dcterms:W3CDTF">2020-05-18T11:53:03Z</dcterms:created>
  <dcterms:modified xsi:type="dcterms:W3CDTF">2020-05-18T13:21:23Z</dcterms:modified>
</cp:coreProperties>
</file>