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3" r:id="rId15"/>
    <p:sldId id="270" r:id="rId16"/>
    <p:sldId id="272" r:id="rId17"/>
    <p:sldId id="274" r:id="rId18"/>
    <p:sldId id="276" r:id="rId19"/>
    <p:sldId id="279" r:id="rId20"/>
    <p:sldId id="278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/>
    <p:restoredTop sz="94624"/>
  </p:normalViewPr>
  <p:slideViewPr>
    <p:cSldViewPr snapToGrid="0" snapToObjects="1">
      <p:cViewPr varScale="1">
        <p:scale>
          <a:sx n="104" d="100"/>
          <a:sy n="104" d="100"/>
        </p:scale>
        <p:origin x="8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3F9EBC-BA7E-9C49-9A91-119F9BF51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D2EB68-7F84-674A-BE8A-30FAD3515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C2294F-1C97-4648-A935-9CB06D32B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D180D6-B573-E349-BE15-D552AEF3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3E767-D1F1-2340-89BF-45847E00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2524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4EA134-F5F7-0949-A6E8-4A968826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CC0AC-B084-1F42-9CBB-020C6B27D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574329-8910-DD42-85ED-581624252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C63466-04C6-D340-AD0D-32DFD8EA5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D0140A-67F0-2A45-9B2D-9C8424C76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408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42193-5AE2-734C-81DE-132E2A93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00EDBF-9277-0449-845D-E9DB09032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BC34C2-5D61-8245-A07D-7DF1530A4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0B6BEB-B964-2F48-A878-92ED48B45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3709C9-36DE-ED48-8282-BB7F948C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265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090245-18EA-7743-9B0F-763348A37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D3785D-7912-294E-88F6-EF3A095C67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0905D90-09B7-5744-A33F-BEFA13F4B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92BBA5-576F-2E42-B8E4-363EE39AE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B61AFA-D5F2-1240-8BAD-BB502EBD1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F1009F-581A-1442-86FB-5A8ADD7DE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973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A14EC6-89DB-9643-A966-AA55E3053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480BE6-E653-6044-9234-438372BAF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7E47DC-6EC1-DE40-9E92-72501641C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2F7A833-1932-6746-B708-FCDAA0C74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101BCA6-256D-AC4B-BD94-28ED44486D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9C347A1-BC24-774F-B66D-9A1C9563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C449C09-C56A-6243-8CB7-6518BFF97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589ACA-3EEA-2C44-B9ED-156ED4E49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849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BF724-CED8-7C46-85E9-0F8B3BA95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7364221-581B-D846-83A6-1C578909C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EFE9C6-A737-DE44-9B15-F029D8585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C28E45-90BE-B348-B94E-2A3F6864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682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8517B5-FF70-C24D-A824-7970079DC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8BA4666-2F15-2B4C-94DD-3FFCCD88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A87E06-3448-BE43-BBDE-0E09CEBA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1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D18D7F-3D80-E542-99A6-12F210483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B23A94-1B4F-9A45-95A9-699B00155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0E422B-F4E6-8B4F-BC2B-1260C6579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475CA4-1FBF-FF45-88AB-1028EF23A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AF56D0-5C21-1646-9781-1C98317FD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6ADD04-C381-0249-B280-F346474E3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267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05D988-F6DE-D543-9E02-FE6C46F94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208150E-7608-1246-BBF5-3996A8271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5D476D-51DF-E447-A8CD-FECDBE708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D1946B-B794-0346-8CF1-4C0F5A1B5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C6EF03-5F98-CE47-B17D-BF6D31E2F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40A955-0F31-344D-BAD4-0EB2F26D7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72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490FCA-56F4-DB48-9B43-F0882806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D86D9C-B1AA-C44E-9033-43BBC3260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AFB2BE-4CE4-F143-98D7-116800E6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4DCC47-CD2B-7949-AB86-BFE28BF4A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FE696F-9D97-C144-9CB0-BA16E2614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88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1ACD0B-D852-D749-A2D9-03C842E1FA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81E44E-36BB-B343-A17A-072A93998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0FCBC2-866A-1F42-BC7D-F008E076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1AD69E-292F-D441-8370-0C1D5C2BF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A46312-8F7B-124A-B088-815875C0B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39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3BB4E3-5A34-6B47-A6F5-C4B54E919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859B5D-6C18-F444-8EA6-CEE612EA3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2D7ECE-9E8A-464C-946C-FCFE740DA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A246D-4C7D-6B4E-8192-4076640C0422}" type="datetimeFigureOut">
              <a:rPr lang="fr-FR" smtClean="0"/>
              <a:t>19/05/2020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32CF2A-C40C-B443-8A1F-CDCDA7DFB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04578A-CE27-074B-8571-323FEDF69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DF1CA-03AB-7B4B-83C1-615A02B66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30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2829697" y="2706130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FA0E0B-23FD-FF47-BBDA-3DFF935880AA}"/>
              </a:ext>
            </a:extLst>
          </p:cNvPr>
          <p:cNvSpPr/>
          <p:nvPr/>
        </p:nvSpPr>
        <p:spPr>
          <a:xfrm>
            <a:off x="5436973" y="2706129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9379D7-A4EB-2A47-A461-0B5DA81BA8B7}"/>
              </a:ext>
            </a:extLst>
          </p:cNvPr>
          <p:cNvSpPr/>
          <p:nvPr/>
        </p:nvSpPr>
        <p:spPr>
          <a:xfrm>
            <a:off x="4242486" y="234777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082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2829697" y="2706130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FA0E0B-23FD-FF47-BBDA-3DFF935880AA}"/>
              </a:ext>
            </a:extLst>
          </p:cNvPr>
          <p:cNvSpPr/>
          <p:nvPr/>
        </p:nvSpPr>
        <p:spPr>
          <a:xfrm>
            <a:off x="5436973" y="2706129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9379D7-A4EB-2A47-A461-0B5DA81BA8B7}"/>
              </a:ext>
            </a:extLst>
          </p:cNvPr>
          <p:cNvSpPr/>
          <p:nvPr/>
        </p:nvSpPr>
        <p:spPr>
          <a:xfrm>
            <a:off x="4254842" y="234778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7+2</a:t>
            </a:r>
          </a:p>
        </p:txBody>
      </p:sp>
    </p:spTree>
    <p:extLst>
      <p:ext uri="{BB962C8B-B14F-4D97-AF65-F5344CB8AC3E}">
        <p14:creationId xmlns:p14="http://schemas.microsoft.com/office/powerpoint/2010/main" val="344850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2829697" y="2706130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FA0E0B-23FD-FF47-BBDA-3DFF935880AA}"/>
              </a:ext>
            </a:extLst>
          </p:cNvPr>
          <p:cNvSpPr/>
          <p:nvPr/>
        </p:nvSpPr>
        <p:spPr>
          <a:xfrm>
            <a:off x="5436973" y="2706129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9379D7-A4EB-2A47-A461-0B5DA81BA8B7}"/>
              </a:ext>
            </a:extLst>
          </p:cNvPr>
          <p:cNvSpPr/>
          <p:nvPr/>
        </p:nvSpPr>
        <p:spPr>
          <a:xfrm>
            <a:off x="4242486" y="234777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697871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742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4+6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740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90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6+8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885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12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10+14</a:t>
            </a:r>
          </a:p>
        </p:txBody>
      </p:sp>
    </p:spTree>
    <p:extLst>
      <p:ext uri="{BB962C8B-B14F-4D97-AF65-F5344CB8AC3E}">
        <p14:creationId xmlns:p14="http://schemas.microsoft.com/office/powerpoint/2010/main" val="1318887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644325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2829697" y="2706130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FA0E0B-23FD-FF47-BBDA-3DFF935880AA}"/>
              </a:ext>
            </a:extLst>
          </p:cNvPr>
          <p:cNvSpPr/>
          <p:nvPr/>
        </p:nvSpPr>
        <p:spPr>
          <a:xfrm>
            <a:off x="5436973" y="2706129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9379D7-A4EB-2A47-A461-0B5DA81BA8B7}"/>
              </a:ext>
            </a:extLst>
          </p:cNvPr>
          <p:cNvSpPr/>
          <p:nvPr/>
        </p:nvSpPr>
        <p:spPr>
          <a:xfrm>
            <a:off x="4242486" y="234778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881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2829697" y="2706128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…+2 =7</a:t>
            </a:r>
          </a:p>
          <a:p>
            <a:pPr algn="ctr"/>
            <a:r>
              <a:rPr lang="fr-FR" sz="4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7-2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FA0E0B-23FD-FF47-BBDA-3DFF935880AA}"/>
              </a:ext>
            </a:extLst>
          </p:cNvPr>
          <p:cNvSpPr/>
          <p:nvPr/>
        </p:nvSpPr>
        <p:spPr>
          <a:xfrm>
            <a:off x="5436973" y="2706129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9379D7-A4EB-2A47-A461-0B5DA81BA8B7}"/>
              </a:ext>
            </a:extLst>
          </p:cNvPr>
          <p:cNvSpPr/>
          <p:nvPr/>
        </p:nvSpPr>
        <p:spPr>
          <a:xfrm>
            <a:off x="4230129" y="234778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417219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2829697" y="2706128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b="1" u="sng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FA0E0B-23FD-FF47-BBDA-3DFF935880AA}"/>
              </a:ext>
            </a:extLst>
          </p:cNvPr>
          <p:cNvSpPr/>
          <p:nvPr/>
        </p:nvSpPr>
        <p:spPr>
          <a:xfrm>
            <a:off x="5436973" y="2706129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9379D7-A4EB-2A47-A461-0B5DA81BA8B7}"/>
              </a:ext>
            </a:extLst>
          </p:cNvPr>
          <p:cNvSpPr/>
          <p:nvPr/>
        </p:nvSpPr>
        <p:spPr>
          <a:xfrm>
            <a:off x="4230129" y="234778"/>
            <a:ext cx="2607276" cy="24713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22400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48651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10+…=18</a:t>
            </a:r>
          </a:p>
          <a:p>
            <a:pPr algn="ctr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18-10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68905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579044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6+…=10</a:t>
            </a:r>
          </a:p>
          <a:p>
            <a:pPr algn="ctr"/>
            <a:r>
              <a:rPr lang="fr-FR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10-6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926001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102944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6+…=8</a:t>
            </a:r>
          </a:p>
          <a:p>
            <a:pPr algn="ctr"/>
            <a:r>
              <a:rPr lang="fr-FR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62839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F761D5-92C1-1A4F-9724-90F78925CE33}"/>
              </a:ext>
            </a:extLst>
          </p:cNvPr>
          <p:cNvSpPr/>
          <p:nvPr/>
        </p:nvSpPr>
        <p:spPr>
          <a:xfrm>
            <a:off x="3684372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24A8F-17F5-D248-B2B7-C0F2301BEB14}"/>
              </a:ext>
            </a:extLst>
          </p:cNvPr>
          <p:cNvSpPr/>
          <p:nvPr/>
        </p:nvSpPr>
        <p:spPr>
          <a:xfrm>
            <a:off x="4672913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C9125-F56F-D844-972C-9CD95DEB3DC1}"/>
              </a:ext>
            </a:extLst>
          </p:cNvPr>
          <p:cNvSpPr/>
          <p:nvPr/>
        </p:nvSpPr>
        <p:spPr>
          <a:xfrm>
            <a:off x="6649994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B4DBB2-1EC8-F84F-A2F6-CDA93AA8D6E9}"/>
              </a:ext>
            </a:extLst>
          </p:cNvPr>
          <p:cNvSpPr/>
          <p:nvPr/>
        </p:nvSpPr>
        <p:spPr>
          <a:xfrm>
            <a:off x="2695832" y="4293973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9E3F8-9E34-6E4C-9C07-C59A93692CC7}"/>
              </a:ext>
            </a:extLst>
          </p:cNvPr>
          <p:cNvSpPr/>
          <p:nvPr/>
        </p:nvSpPr>
        <p:spPr>
          <a:xfrm>
            <a:off x="5661453" y="2526957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C2613-9031-414E-99A2-949528F9F30B}"/>
              </a:ext>
            </a:extLst>
          </p:cNvPr>
          <p:cNvSpPr/>
          <p:nvPr/>
        </p:nvSpPr>
        <p:spPr>
          <a:xfrm>
            <a:off x="4794421" y="759941"/>
            <a:ext cx="1977081" cy="1767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6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2267434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95</Words>
  <Application>Microsoft Macintosh PowerPoint</Application>
  <PresentationFormat>Grand écran</PresentationFormat>
  <Paragraphs>86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Bodin</dc:creator>
  <cp:lastModifiedBy>Nadia Bodin</cp:lastModifiedBy>
  <cp:revision>8</cp:revision>
  <dcterms:created xsi:type="dcterms:W3CDTF">2020-05-19T12:07:42Z</dcterms:created>
  <dcterms:modified xsi:type="dcterms:W3CDTF">2020-05-19T13:30:31Z</dcterms:modified>
</cp:coreProperties>
</file>