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2" r:id="rId3"/>
    <p:sldId id="275" r:id="rId4"/>
    <p:sldId id="276" r:id="rId5"/>
    <p:sldId id="277" r:id="rId6"/>
    <p:sldId id="278" r:id="rId7"/>
    <p:sldId id="274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DBE4"/>
    <a:srgbClr val="335281"/>
    <a:srgbClr val="4668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3" autoAdjust="0"/>
    <p:restoredTop sz="94660"/>
  </p:normalViewPr>
  <p:slideViewPr>
    <p:cSldViewPr snapToGrid="0">
      <p:cViewPr>
        <p:scale>
          <a:sx n="60" d="100"/>
          <a:sy n="60" d="100"/>
        </p:scale>
        <p:origin x="856" y="1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427810-EA7D-442A-B9AD-32ADD8CAA8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68D5262-4305-4D04-A836-F1997D9767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CC0390-3B88-4DA7-9374-0C1B0F4DC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4F9BD-4D3D-4D05-A1D2-2A1C7718670E}" type="datetimeFigureOut">
              <a:rPr lang="fr-FR" smtClean="0"/>
              <a:t>16/08/2018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B40AB5-41DA-4D1A-9D83-00B011907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43843D-6033-4A5D-9579-A2B96114B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08CB1-D09C-4559-BE88-060F58F16A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4549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9BC569-AAB6-4B8D-9084-1F8132A24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90AEFC2-80AE-4D4D-9C2C-AEFFC7C5AD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44BF9A9-5F41-4C94-998B-3CC771088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4F9BD-4D3D-4D05-A1D2-2A1C7718670E}" type="datetimeFigureOut">
              <a:rPr lang="fr-FR" smtClean="0"/>
              <a:t>16/08/2018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FA78607-EEFC-4E71-A4F2-D85D5401A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A225829-979B-49C8-9D6B-EBEDBEABE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08CB1-D09C-4559-BE88-060F58F16A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4264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B2DC43-FE47-41CF-B1DB-9F3FA3573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A6A8-DD89-47CC-A3F6-D7C6E815E1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ACD517A-83E0-4C84-9B67-E3104804F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4F9BD-4D3D-4D05-A1D2-2A1C7718670E}" type="datetimeFigureOut">
              <a:rPr lang="fr-FR" smtClean="0"/>
              <a:t>16/08/2018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1095C33-E70F-4B11-A27B-660025ADE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BC025B2-81A6-4D87-9E8A-027A10DCE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08CB1-D09C-4559-BE88-060F58F16A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06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9588B8-595D-4D38-885E-BC446C165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82E068A-4A49-49FB-9B48-16C270A282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FFAE5F7-C6B4-43DB-893C-9DFAA82492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106B015-3B80-4556-81AF-09629FEDC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4F9BD-4D3D-4D05-A1D2-2A1C7718670E}" type="datetimeFigureOut">
              <a:rPr lang="fr-FR" smtClean="0"/>
              <a:t>16/08/2018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4C70494-3BF6-45E4-A1F3-5BFE1D978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7EFC805-2C2E-4DC6-888D-DD85A9FDD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08CB1-D09C-4559-BE88-060F58F16A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7210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F4F58C-DD2A-4967-B409-30A7776AF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88282E3-3632-4DF6-82ED-9E2B4F0342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B723AAA-3A72-4455-B41F-ED4483007D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9075D2B-2976-4E38-9EFA-10E4F801DE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EC51F19-49CC-4F6C-9968-F1C7BE7B1C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F42402C-9AF7-480D-9961-BD6EA5381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4F9BD-4D3D-4D05-A1D2-2A1C7718670E}" type="datetimeFigureOut">
              <a:rPr lang="fr-FR" smtClean="0"/>
              <a:t>16/08/2018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8D9FA31-5513-4E5D-AAC0-35739A0A1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955FA08-72BD-4368-AB62-94E441BB5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08CB1-D09C-4559-BE88-060F58F16A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8606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5E591A-EE7F-4B5E-A99A-465645423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2EADC1F-30E7-4FD1-8EA9-E7ADF769F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4F9BD-4D3D-4D05-A1D2-2A1C7718670E}" type="datetimeFigureOut">
              <a:rPr lang="fr-FR" smtClean="0"/>
              <a:t>16/08/2018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310BC20-CEFF-4A89-8C93-CCF3A89D8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7B5AAB8-CF83-4486-8058-35FF4BC96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08CB1-D09C-4559-BE88-060F58F16A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5848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3171B37-DDF3-4F03-B6B5-DD943C118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4F9BD-4D3D-4D05-A1D2-2A1C7718670E}" type="datetimeFigureOut">
              <a:rPr lang="fr-FR" smtClean="0"/>
              <a:t>16/08/2018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F65BF8A-AE79-472E-BBCE-F5B74F816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1C7BEEB-1BD7-416A-8ED6-5F6E063FD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08CB1-D09C-4559-BE88-060F58F16A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2154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426787-8B0E-48E6-ABB0-60AB07280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8A90055-5365-43F5-B547-C16320DEC3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CC668EB-CBB3-4D63-80BB-792FFA35A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1F2F88F-BE5E-43AB-8D8C-AACFCCE41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4F9BD-4D3D-4D05-A1D2-2A1C7718670E}" type="datetimeFigureOut">
              <a:rPr lang="fr-FR" smtClean="0"/>
              <a:t>16/08/2018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75BE60A-2514-48A5-A639-6F548463E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91B596F-14A5-4C5F-A874-E3D5999B4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08CB1-D09C-4559-BE88-060F58F16A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5188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51BD6F-7E6F-44D4-8FE2-4C7B13165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6D2D7B9-CF75-4C77-802F-3ECF1C38A6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5998335-595A-4E48-8EAD-1F49FBC32E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0057B38-5304-4DB3-9741-785DA56FD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4F9BD-4D3D-4D05-A1D2-2A1C7718670E}" type="datetimeFigureOut">
              <a:rPr lang="fr-FR" smtClean="0"/>
              <a:t>16/08/2018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BBD750E-C073-4C6A-A6A2-3054DB9D5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30F128C-30C4-4312-AA9B-921420887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08CB1-D09C-4559-BE88-060F58F16A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9746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DC8E6D-BDB2-4B9F-833F-A9003395D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D5048FD-61CE-42AF-8283-1362F6A8B0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25B72B0-8F20-44D4-8B88-6922519ED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4F9BD-4D3D-4D05-A1D2-2A1C7718670E}" type="datetimeFigureOut">
              <a:rPr lang="fr-FR" smtClean="0"/>
              <a:t>16/08/2018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277FB0A-AD44-47F3-AB59-F3D592907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175812-7E76-4478-AEB6-536F68DE2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08CB1-D09C-4559-BE88-060F58F16A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7991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0A53CFD-77A3-4682-B914-412AEB588A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FBBCB16-9B15-4EB8-99C1-46FDB565FF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025E947-B22B-4FD3-924B-777B8A949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4F9BD-4D3D-4D05-A1D2-2A1C7718670E}" type="datetimeFigureOut">
              <a:rPr lang="fr-FR" smtClean="0"/>
              <a:t>16/08/2018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C7243AD-A807-4F99-947E-42068F9A0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8BB0B50-B480-4842-8C70-445B23AA8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08CB1-D09C-4559-BE88-060F58F16A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487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7381735-C7AA-4913-96AB-19C56C083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02E8010-D0D4-473E-B478-8AA511089D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C80D25-17A3-4C49-A9CE-8C5B0314D1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44F9BD-4D3D-4D05-A1D2-2A1C7718670E}" type="datetimeFigureOut">
              <a:rPr lang="fr-FR" smtClean="0"/>
              <a:t>16/08/2018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8068E7-F6B8-4E4A-89BF-7B3B5980DB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0C42C1A-1A3D-4CFF-98B7-E076D01875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808CB1-D09C-4559-BE88-060F58F16A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6368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>
            <a:extLst>
              <a:ext uri="{FF2B5EF4-FFF2-40B4-BE49-F238E27FC236}">
                <a16:creationId xmlns:a16="http://schemas.microsoft.com/office/drawing/2014/main" id="{91C45B72-B6D2-44AE-B1DD-CD970B22B1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98" y="-221791"/>
            <a:ext cx="5728209" cy="730158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E148D21-6951-4E0E-9996-8E6E0DCF7CBA}"/>
              </a:ext>
            </a:extLst>
          </p:cNvPr>
          <p:cNvSpPr/>
          <p:nvPr/>
        </p:nvSpPr>
        <p:spPr>
          <a:xfrm>
            <a:off x="6003630" y="3078076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fr-FR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4AFD0DB-3EF5-43C9-84D6-E80CADD5FDBD}"/>
              </a:ext>
            </a:extLst>
          </p:cNvPr>
          <p:cNvSpPr/>
          <p:nvPr/>
        </p:nvSpPr>
        <p:spPr>
          <a:xfrm>
            <a:off x="728870" y="336861"/>
            <a:ext cx="4603073" cy="188990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5400" dirty="0">
                <a:solidFill>
                  <a:srgbClr val="466873"/>
                </a:solidFill>
                <a:latin typeface="Kristen ITC" panose="03050502040202030202" pitchFamily="66" charset="0"/>
              </a:rPr>
              <a:t> </a:t>
            </a:r>
          </a:p>
          <a:p>
            <a:pPr algn="ctr"/>
            <a:r>
              <a:rPr lang="fr-FR" sz="6000" dirty="0">
                <a:solidFill>
                  <a:srgbClr val="00B050"/>
                </a:solidFill>
                <a:latin typeface="Kristen ITC" panose="03050502040202030202" pitchFamily="66" charset="0"/>
              </a:rPr>
              <a:t>problème</a:t>
            </a:r>
            <a:endParaRPr lang="fr-FR" sz="5400" dirty="0">
              <a:solidFill>
                <a:srgbClr val="00B050"/>
              </a:solidFill>
              <a:latin typeface="Kristen ITC" panose="03050502040202030202" pitchFamily="66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30A2F4-FA5E-4E48-B220-008BCAFFA2DE}"/>
              </a:ext>
            </a:extLst>
          </p:cNvPr>
          <p:cNvSpPr/>
          <p:nvPr/>
        </p:nvSpPr>
        <p:spPr>
          <a:xfrm>
            <a:off x="728870" y="1883524"/>
            <a:ext cx="4603073" cy="184665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fr-FR" sz="5400" b="1" dirty="0">
              <a:solidFill>
                <a:srgbClr val="46687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stral" panose="03090702030407020403" pitchFamily="66" charset="0"/>
            </a:endParaRPr>
          </a:p>
          <a:p>
            <a:pPr algn="ctr"/>
            <a:r>
              <a:rPr lang="fr-FR" sz="6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Être résolu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23D6086-34BA-499E-AF69-686174E940FE}"/>
              </a:ext>
            </a:extLst>
          </p:cNvPr>
          <p:cNvSpPr/>
          <p:nvPr/>
        </p:nvSpPr>
        <p:spPr>
          <a:xfrm>
            <a:off x="728870" y="3955862"/>
            <a:ext cx="4503267" cy="233910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6600" b="1" dirty="0">
                <a:ln w="0"/>
                <a:solidFill>
                  <a:schemeClr val="accent5">
                    <a:lumMod val="75000"/>
                  </a:schemeClr>
                </a:solidFill>
                <a:latin typeface="Brush Script MT" panose="03060802040406070304" pitchFamily="66" charset="0"/>
              </a:rPr>
              <a:t>différentes</a:t>
            </a:r>
          </a:p>
          <a:p>
            <a:pPr algn="ctr"/>
            <a:r>
              <a:rPr lang="fr-FR" sz="7800" b="1" dirty="0">
                <a:ln w="0"/>
                <a:solidFill>
                  <a:srgbClr val="9FDBE4"/>
                </a:solidFill>
                <a:latin typeface="Brush Script MT" panose="03060802040406070304" pitchFamily="66" charset="0"/>
              </a:rPr>
              <a:t> </a:t>
            </a:r>
            <a:r>
              <a:rPr lang="fr-FR" sz="6600" b="1" dirty="0">
                <a:ln w="0"/>
                <a:solidFill>
                  <a:srgbClr val="00B050"/>
                </a:solidFill>
                <a:latin typeface="Brush Script MT" panose="03060802040406070304" pitchFamily="66" charset="0"/>
              </a:rPr>
              <a:t>façons!</a:t>
            </a:r>
            <a:endParaRPr lang="fr-FR" sz="8000" b="1" dirty="0">
              <a:ln w="0"/>
              <a:solidFill>
                <a:srgbClr val="00B050"/>
              </a:solidFill>
              <a:latin typeface="Brush Script MT" panose="03060802040406070304" pitchFamily="66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B7C0A42-A4E8-4C49-805E-75D27F22D556}"/>
              </a:ext>
            </a:extLst>
          </p:cNvPr>
          <p:cNvSpPr/>
          <p:nvPr/>
        </p:nvSpPr>
        <p:spPr>
          <a:xfrm>
            <a:off x="12099949" y="3078076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fr-FR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D3ECC2-3150-4592-A3D8-DB3350D040D9}"/>
              </a:ext>
            </a:extLst>
          </p:cNvPr>
          <p:cNvSpPr/>
          <p:nvPr/>
        </p:nvSpPr>
        <p:spPr>
          <a:xfrm>
            <a:off x="7242507" y="683195"/>
            <a:ext cx="395549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7200" b="1" dirty="0">
                <a:solidFill>
                  <a:srgbClr val="335281"/>
                </a:solidFill>
                <a:latin typeface="Kristen ITC" panose="03050502040202030202" pitchFamily="66" charset="0"/>
                <a:ea typeface="SimSun" panose="02010600030101010101" pitchFamily="2" charset="-122"/>
              </a:rPr>
              <a:t>L’erreur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7C63EC1-0542-4126-A9EE-03FBFB2FE2D3}"/>
              </a:ext>
            </a:extLst>
          </p:cNvPr>
          <p:cNvSpPr/>
          <p:nvPr/>
        </p:nvSpPr>
        <p:spPr>
          <a:xfrm>
            <a:off x="7322827" y="2221761"/>
            <a:ext cx="3770765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6600" dirty="0">
                <a:ln w="0"/>
                <a:solidFill>
                  <a:srgbClr val="C1CBC6"/>
                </a:solidFill>
                <a:latin typeface="+mj-lt"/>
              </a:rPr>
              <a:t>un</a:t>
            </a:r>
            <a:r>
              <a:rPr lang="fr-FR" sz="6600" b="1" dirty="0">
                <a:ln w="0"/>
                <a:solidFill>
                  <a:srgbClr val="4668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 </a:t>
            </a:r>
          </a:p>
          <a:p>
            <a:pPr algn="ctr"/>
            <a:r>
              <a:rPr lang="fr-FR" sz="6600" b="1" dirty="0">
                <a:ln w="0"/>
                <a:solidFill>
                  <a:srgbClr val="4668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MOYEN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41BB258-B686-4995-8A83-4DB76C6E8D79}"/>
              </a:ext>
            </a:extLst>
          </p:cNvPr>
          <p:cNvSpPr/>
          <p:nvPr/>
        </p:nvSpPr>
        <p:spPr>
          <a:xfrm>
            <a:off x="6273830" y="4699590"/>
            <a:ext cx="5781557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6000" b="1" dirty="0">
                <a:ln w="0"/>
                <a:solidFill>
                  <a:srgbClr val="4668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cript MT Bold" panose="03040602040607080904" pitchFamily="66" charset="0"/>
              </a:rPr>
              <a:t> </a:t>
            </a:r>
            <a:r>
              <a:rPr lang="fr-FR" sz="8800" b="1" dirty="0">
                <a:ln w="0"/>
                <a:solidFill>
                  <a:srgbClr val="335281"/>
                </a:solidFill>
                <a:latin typeface="Brush Script MT" panose="03060802040406070304" pitchFamily="66" charset="0"/>
              </a:rPr>
              <a:t>apprendre!</a:t>
            </a:r>
            <a:r>
              <a:rPr lang="fr-FR" sz="8800" b="1" cap="none" spc="0" dirty="0">
                <a:ln w="0"/>
                <a:solidFill>
                  <a:srgbClr val="4668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 panose="03060802040406070304" pitchFamily="66" charset="0"/>
              </a:rPr>
              <a:t> </a:t>
            </a:r>
            <a:endParaRPr lang="fr-FR" sz="9600" b="1" cap="none" spc="0" dirty="0">
              <a:ln w="0"/>
              <a:solidFill>
                <a:srgbClr val="46687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ush Script MT" panose="03060802040406070304" pitchFamily="66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B4C9825-E09E-4D7F-806A-77429DACCAFB}"/>
              </a:ext>
            </a:extLst>
          </p:cNvPr>
          <p:cNvSpPr txBox="1"/>
          <p:nvPr/>
        </p:nvSpPr>
        <p:spPr>
          <a:xfrm>
            <a:off x="7819038" y="4195152"/>
            <a:ext cx="27783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dirty="0">
                <a:solidFill>
                  <a:srgbClr val="9FDBE4"/>
                </a:solidFill>
                <a:latin typeface="+mj-lt"/>
                <a:cs typeface="Calibri Light" panose="020F0302020204030204" pitchFamily="34" charset="0"/>
              </a:rPr>
              <a:t>pour</a:t>
            </a:r>
            <a:r>
              <a:rPr lang="fr-FR" sz="6600" b="1" dirty="0">
                <a:solidFill>
                  <a:srgbClr val="9FDBE4"/>
                </a:solidFill>
                <a:latin typeface="Antro Vectra" pitchFamily="50" charset="0"/>
              </a:rPr>
              <a:t>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E8B4ABD-9EA6-49A3-ACB8-5E57F3C7DA13}"/>
              </a:ext>
            </a:extLst>
          </p:cNvPr>
          <p:cNvSpPr/>
          <p:nvPr/>
        </p:nvSpPr>
        <p:spPr>
          <a:xfrm>
            <a:off x="1965699" y="3210600"/>
            <a:ext cx="19581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7200" dirty="0">
                <a:solidFill>
                  <a:srgbClr val="C00000"/>
                </a:solidFill>
                <a:latin typeface="Mistral" panose="03090702030407020403" pitchFamily="66" charset="0"/>
              </a:rPr>
              <a:t>de</a:t>
            </a:r>
            <a:endParaRPr lang="fr-FR" sz="7200" dirty="0">
              <a:solidFill>
                <a:srgbClr val="C00000"/>
              </a:solidFill>
              <a:latin typeface="Mistral" panose="03090702030407020403" pitchFamily="66" charset="0"/>
              <a:ea typeface="Microsoft YaHei Light" panose="020B0502040204020203" pitchFamily="34" charset="-122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9661991-D2E9-4554-AA16-B5B9020CA4DC}"/>
              </a:ext>
            </a:extLst>
          </p:cNvPr>
          <p:cNvSpPr txBox="1"/>
          <p:nvPr/>
        </p:nvSpPr>
        <p:spPr>
          <a:xfrm>
            <a:off x="8035614" y="1340569"/>
            <a:ext cx="249070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800" dirty="0">
                <a:solidFill>
                  <a:srgbClr val="9FDBE4"/>
                </a:solidFill>
                <a:latin typeface="Mistral" panose="03090702030407020403" pitchFamily="66" charset="0"/>
                <a:cs typeface="Calibri Light" panose="020F0302020204030204" pitchFamily="34" charset="0"/>
              </a:rPr>
              <a:t>est</a:t>
            </a:r>
            <a:r>
              <a:rPr lang="fr-FR" sz="8000" b="1" dirty="0">
                <a:solidFill>
                  <a:srgbClr val="335281"/>
                </a:solidFill>
                <a:latin typeface="Mistral" panose="03090702030407020403" pitchFamily="66" charset="0"/>
              </a:rPr>
              <a:t>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66588EE-A83B-4E9C-AB0E-52D4625E8083}"/>
              </a:ext>
            </a:extLst>
          </p:cNvPr>
          <p:cNvSpPr txBox="1"/>
          <p:nvPr/>
        </p:nvSpPr>
        <p:spPr>
          <a:xfrm>
            <a:off x="1443880" y="1975857"/>
            <a:ext cx="3083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C1CBC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PEUT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10ED8CC-7E1F-4B7A-8F7D-C7A362E49E5E}"/>
              </a:ext>
            </a:extLst>
          </p:cNvPr>
          <p:cNvSpPr/>
          <p:nvPr/>
        </p:nvSpPr>
        <p:spPr>
          <a:xfrm>
            <a:off x="2321821" y="336861"/>
            <a:ext cx="124592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6600" dirty="0">
                <a:solidFill>
                  <a:schemeClr val="accent5">
                    <a:lumMod val="75000"/>
                  </a:schemeClr>
                </a:solidFill>
                <a:latin typeface="Mistral" panose="03090702030407020403" pitchFamily="66" charset="0"/>
              </a:rPr>
              <a:t>Un</a:t>
            </a:r>
            <a:endParaRPr lang="fr-FR" dirty="0">
              <a:solidFill>
                <a:schemeClr val="accent5">
                  <a:lumMod val="75000"/>
                </a:schemeClr>
              </a:solidFill>
              <a:latin typeface="Mistral" panose="03090702030407020403" pitchFamily="66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2D3E5AC-F200-4CDF-B9DD-14EC48D1C23D}"/>
              </a:ext>
            </a:extLst>
          </p:cNvPr>
          <p:cNvSpPr txBox="1"/>
          <p:nvPr/>
        </p:nvSpPr>
        <p:spPr>
          <a:xfrm>
            <a:off x="1487010" y="1975857"/>
            <a:ext cx="3083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C1CBC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PEUT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B541CB3-A810-4FE2-9AF3-3F462E1F60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3830" y="-221791"/>
            <a:ext cx="5728209" cy="730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526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ED0BA99-DDD3-45B8-A616-B132880317B4}"/>
              </a:ext>
            </a:extLst>
          </p:cNvPr>
          <p:cNvSpPr/>
          <p:nvPr/>
        </p:nvSpPr>
        <p:spPr>
          <a:xfrm>
            <a:off x="6003630" y="3078076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fr-FR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61C9B4-EFF2-4C7D-9B16-7CC73A441B32}"/>
              </a:ext>
            </a:extLst>
          </p:cNvPr>
          <p:cNvSpPr/>
          <p:nvPr/>
        </p:nvSpPr>
        <p:spPr>
          <a:xfrm>
            <a:off x="521463" y="1803593"/>
            <a:ext cx="467173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4000" b="1" dirty="0">
                <a:solidFill>
                  <a:srgbClr val="33528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mathématiques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K Lemon Yellow Sun" panose="02000000000000000000" pitchFamily="50" charset="0"/>
              </a:rPr>
              <a:t> </a:t>
            </a:r>
            <a:endParaRPr lang="fr-FR" sz="2800" b="1" dirty="0">
              <a:solidFill>
                <a:srgbClr val="46687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isten ITC" panose="03050502040202030202" pitchFamily="66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165D77-259B-4248-92B4-47D24B1A33F8}"/>
              </a:ext>
            </a:extLst>
          </p:cNvPr>
          <p:cNvSpPr/>
          <p:nvPr/>
        </p:nvSpPr>
        <p:spPr>
          <a:xfrm>
            <a:off x="487562" y="2407243"/>
            <a:ext cx="4521966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1500" dirty="0">
                <a:solidFill>
                  <a:srgbClr val="C1CBC6"/>
                </a:solidFill>
                <a:latin typeface="Mistral" panose="03090702030407020403" pitchFamily="66" charset="0"/>
              </a:rPr>
              <a:t>nous</a:t>
            </a:r>
            <a:endParaRPr lang="fr-FR" sz="9600" b="1" dirty="0">
              <a:solidFill>
                <a:srgbClr val="9FDB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tro Vectra" pitchFamily="50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98E322-D0C9-4760-8226-8AA9A0FAAC99}"/>
              </a:ext>
            </a:extLst>
          </p:cNvPr>
          <p:cNvSpPr/>
          <p:nvPr/>
        </p:nvSpPr>
        <p:spPr>
          <a:xfrm>
            <a:off x="433169" y="4315694"/>
            <a:ext cx="4671735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8800" b="1" dirty="0">
                <a:ln w="0"/>
                <a:solidFill>
                  <a:srgbClr val="466873"/>
                </a:solidFill>
                <a:latin typeface="Brush Script MT" panose="03060802040406070304" pitchFamily="66" charset="0"/>
              </a:rPr>
              <a:t>à </a:t>
            </a:r>
            <a:r>
              <a:rPr lang="fr-FR" sz="8800" b="1" cap="none" spc="0" dirty="0">
                <a:ln w="0"/>
                <a:solidFill>
                  <a:srgbClr val="466873"/>
                </a:solidFill>
                <a:latin typeface="Brush Script MT" panose="03060802040406070304" pitchFamily="66" charset="0"/>
              </a:rPr>
              <a:t>réfléchir!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6D3108-F76F-4C82-B51C-15EA4B14DB39}"/>
              </a:ext>
            </a:extLst>
          </p:cNvPr>
          <p:cNvSpPr/>
          <p:nvPr/>
        </p:nvSpPr>
        <p:spPr>
          <a:xfrm>
            <a:off x="12099949" y="3078076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fr-FR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663895E-DD71-4F35-BCAA-51AEA3B6C368}"/>
              </a:ext>
            </a:extLst>
          </p:cNvPr>
          <p:cNvSpPr/>
          <p:nvPr/>
        </p:nvSpPr>
        <p:spPr>
          <a:xfrm>
            <a:off x="7082689" y="880896"/>
            <a:ext cx="395549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5400" b="1" dirty="0">
                <a:solidFill>
                  <a:srgbClr val="33528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Nous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7001D6-E4BC-4F17-A9BA-5F4FBB5B4212}"/>
              </a:ext>
            </a:extLst>
          </p:cNvPr>
          <p:cNvSpPr/>
          <p:nvPr/>
        </p:nvSpPr>
        <p:spPr>
          <a:xfrm>
            <a:off x="7167560" y="1739248"/>
            <a:ext cx="3785753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5400" dirty="0">
                <a:solidFill>
                  <a:srgbClr val="466873"/>
                </a:solidFill>
                <a:latin typeface="Mistral" panose="03090702030407020403" pitchFamily="66" charset="0"/>
              </a:rPr>
              <a:t>pouvons</a:t>
            </a:r>
            <a:r>
              <a:rPr lang="fr-FR" sz="7200" b="1" dirty="0">
                <a:latin typeface="Antro Vectra" pitchFamily="50" charset="0"/>
              </a:rPr>
              <a:t> </a:t>
            </a:r>
          </a:p>
          <a:p>
            <a:pPr algn="ctr"/>
            <a:r>
              <a:rPr lang="fr-FR" sz="9600" b="1" dirty="0">
                <a:solidFill>
                  <a:srgbClr val="9FDBE4"/>
                </a:solidFill>
                <a:latin typeface="Kristen ITC" panose="03050502040202030202" pitchFamily="66" charset="0"/>
              </a:rPr>
              <a:t>tous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8612E3-BCA8-435C-9F5C-FA6823484E14}"/>
              </a:ext>
            </a:extLst>
          </p:cNvPr>
          <p:cNvSpPr/>
          <p:nvPr/>
        </p:nvSpPr>
        <p:spPr>
          <a:xfrm>
            <a:off x="6095681" y="3900196"/>
            <a:ext cx="6096319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1500" b="1" dirty="0">
                <a:ln w="0"/>
                <a:solidFill>
                  <a:srgbClr val="335281"/>
                </a:solidFill>
                <a:latin typeface="Brush Script MT" panose="03060802040406070304" pitchFamily="66" charset="0"/>
              </a:rPr>
              <a:t>réussir!</a:t>
            </a:r>
            <a:r>
              <a:rPr lang="fr-FR" sz="11500" b="1" cap="none" spc="0" dirty="0">
                <a:ln w="0"/>
                <a:solidFill>
                  <a:srgbClr val="33528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dren of the Starlight" pitchFamily="2" charset="0"/>
              </a:rPr>
              <a:t>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DAE3304-B5A3-48A7-B4A8-9D42F84A8B75}"/>
              </a:ext>
            </a:extLst>
          </p:cNvPr>
          <p:cNvSpPr/>
          <p:nvPr/>
        </p:nvSpPr>
        <p:spPr>
          <a:xfrm>
            <a:off x="433169" y="3683058"/>
            <a:ext cx="46307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33528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apprennent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35F87E-2699-4B32-97C6-65088786381C}"/>
              </a:ext>
            </a:extLst>
          </p:cNvPr>
          <p:cNvSpPr/>
          <p:nvPr/>
        </p:nvSpPr>
        <p:spPr>
          <a:xfrm>
            <a:off x="2231998" y="633804"/>
            <a:ext cx="125066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9600" dirty="0">
                <a:solidFill>
                  <a:srgbClr val="9FDBE4"/>
                </a:solidFill>
                <a:latin typeface="Mistral" panose="03090702030407020403" pitchFamily="66" charset="0"/>
              </a:rPr>
              <a:t>Les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6265F32-8052-45D8-8BE0-039EFB1EAE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98" y="-221791"/>
            <a:ext cx="5728209" cy="730158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33BE1F2-9372-41AF-A391-6931CFAF82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412" y="-221791"/>
            <a:ext cx="5728209" cy="730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35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E148D21-6951-4E0E-9996-8E6E0DCF7CBA}"/>
              </a:ext>
            </a:extLst>
          </p:cNvPr>
          <p:cNvSpPr/>
          <p:nvPr/>
        </p:nvSpPr>
        <p:spPr>
          <a:xfrm>
            <a:off x="6003630" y="3078076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fr-FR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4AFD0DB-3EF5-43C9-84D6-E80CADD5FDBD}"/>
              </a:ext>
            </a:extLst>
          </p:cNvPr>
          <p:cNvSpPr/>
          <p:nvPr/>
        </p:nvSpPr>
        <p:spPr>
          <a:xfrm>
            <a:off x="728870" y="336861"/>
            <a:ext cx="4603073" cy="188990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5400" dirty="0">
                <a:solidFill>
                  <a:srgbClr val="466873"/>
                </a:solidFill>
                <a:latin typeface="Kristen ITC" panose="03050502040202030202" pitchFamily="66" charset="0"/>
              </a:rPr>
              <a:t> </a:t>
            </a:r>
          </a:p>
          <a:p>
            <a:pPr algn="ctr"/>
            <a:r>
              <a:rPr lang="fr-FR" sz="6000" dirty="0">
                <a:solidFill>
                  <a:srgbClr val="9FDBE4"/>
                </a:solidFill>
                <a:latin typeface="Kristen ITC" panose="03050502040202030202" pitchFamily="66" charset="0"/>
              </a:rPr>
              <a:t>problème</a:t>
            </a:r>
            <a:endParaRPr lang="fr-FR" sz="5400" dirty="0">
              <a:solidFill>
                <a:srgbClr val="9FDBE4"/>
              </a:solidFill>
              <a:latin typeface="Kristen ITC" panose="03050502040202030202" pitchFamily="66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30A2F4-FA5E-4E48-B220-008BCAFFA2DE}"/>
              </a:ext>
            </a:extLst>
          </p:cNvPr>
          <p:cNvSpPr/>
          <p:nvPr/>
        </p:nvSpPr>
        <p:spPr>
          <a:xfrm>
            <a:off x="728870" y="1883524"/>
            <a:ext cx="4603073" cy="184665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fr-FR" sz="5400" b="1" dirty="0">
              <a:solidFill>
                <a:srgbClr val="46687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stral" panose="03090702030407020403" pitchFamily="66" charset="0"/>
            </a:endParaRPr>
          </a:p>
          <a:p>
            <a:pPr algn="ctr"/>
            <a:r>
              <a:rPr lang="fr-FR" sz="6000" b="1" dirty="0">
                <a:solidFill>
                  <a:srgbClr val="4668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Être résolu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23D6086-34BA-499E-AF69-686174E940FE}"/>
              </a:ext>
            </a:extLst>
          </p:cNvPr>
          <p:cNvSpPr/>
          <p:nvPr/>
        </p:nvSpPr>
        <p:spPr>
          <a:xfrm>
            <a:off x="728870" y="3955862"/>
            <a:ext cx="4503267" cy="233910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6600" b="1" dirty="0">
                <a:ln w="0"/>
                <a:solidFill>
                  <a:srgbClr val="335281"/>
                </a:solidFill>
                <a:latin typeface="Brush Script MT" panose="03060802040406070304" pitchFamily="66" charset="0"/>
              </a:rPr>
              <a:t>différentes</a:t>
            </a:r>
          </a:p>
          <a:p>
            <a:pPr algn="ctr"/>
            <a:r>
              <a:rPr lang="fr-FR" sz="7800" b="1" dirty="0">
                <a:ln w="0"/>
                <a:solidFill>
                  <a:srgbClr val="9FDBE4"/>
                </a:solidFill>
                <a:latin typeface="Brush Script MT" panose="03060802040406070304" pitchFamily="66" charset="0"/>
              </a:rPr>
              <a:t> </a:t>
            </a:r>
            <a:r>
              <a:rPr lang="fr-FR" sz="6600" b="1" dirty="0">
                <a:ln w="0"/>
                <a:solidFill>
                  <a:srgbClr val="9FDBE4"/>
                </a:solidFill>
                <a:latin typeface="Brush Script MT" panose="03060802040406070304" pitchFamily="66" charset="0"/>
              </a:rPr>
              <a:t>façons!</a:t>
            </a:r>
            <a:endParaRPr lang="fr-FR" sz="8000" b="1" dirty="0">
              <a:ln w="0"/>
              <a:solidFill>
                <a:srgbClr val="9FDBE4"/>
              </a:solidFill>
              <a:latin typeface="Brush Script MT" panose="03060802040406070304" pitchFamily="66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B7C0A42-A4E8-4C49-805E-75D27F22D556}"/>
              </a:ext>
            </a:extLst>
          </p:cNvPr>
          <p:cNvSpPr/>
          <p:nvPr/>
        </p:nvSpPr>
        <p:spPr>
          <a:xfrm>
            <a:off x="12099949" y="3078076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fr-FR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D3ECC2-3150-4592-A3D8-DB3350D040D9}"/>
              </a:ext>
            </a:extLst>
          </p:cNvPr>
          <p:cNvSpPr/>
          <p:nvPr/>
        </p:nvSpPr>
        <p:spPr>
          <a:xfrm>
            <a:off x="7242507" y="683195"/>
            <a:ext cx="395549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7200" b="1" dirty="0">
                <a:solidFill>
                  <a:srgbClr val="335281"/>
                </a:solidFill>
                <a:latin typeface="Kristen ITC" panose="03050502040202030202" pitchFamily="66" charset="0"/>
                <a:ea typeface="SimSun" panose="02010600030101010101" pitchFamily="2" charset="-122"/>
              </a:rPr>
              <a:t>L’erreur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7C63EC1-0542-4126-A9EE-03FBFB2FE2D3}"/>
              </a:ext>
            </a:extLst>
          </p:cNvPr>
          <p:cNvSpPr/>
          <p:nvPr/>
        </p:nvSpPr>
        <p:spPr>
          <a:xfrm>
            <a:off x="7322827" y="2221761"/>
            <a:ext cx="3770765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6600" dirty="0">
                <a:ln w="0"/>
                <a:solidFill>
                  <a:srgbClr val="C1CBC6"/>
                </a:solidFill>
                <a:latin typeface="+mj-lt"/>
              </a:rPr>
              <a:t>un</a:t>
            </a:r>
            <a:r>
              <a:rPr lang="fr-FR" sz="6600" b="1" dirty="0">
                <a:ln w="0"/>
                <a:solidFill>
                  <a:srgbClr val="4668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 </a:t>
            </a:r>
          </a:p>
          <a:p>
            <a:pPr algn="ctr"/>
            <a:r>
              <a:rPr lang="fr-FR" sz="6600" b="1" dirty="0">
                <a:ln w="0"/>
                <a:solidFill>
                  <a:srgbClr val="4668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MOYEN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41BB258-B686-4995-8A83-4DB76C6E8D79}"/>
              </a:ext>
            </a:extLst>
          </p:cNvPr>
          <p:cNvSpPr/>
          <p:nvPr/>
        </p:nvSpPr>
        <p:spPr>
          <a:xfrm>
            <a:off x="6273830" y="4699590"/>
            <a:ext cx="5781557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6000" b="1" dirty="0">
                <a:ln w="0"/>
                <a:solidFill>
                  <a:srgbClr val="4668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cript MT Bold" panose="03040602040607080904" pitchFamily="66" charset="0"/>
              </a:rPr>
              <a:t> </a:t>
            </a:r>
            <a:r>
              <a:rPr lang="fr-FR" sz="8800" b="1" dirty="0">
                <a:ln w="0"/>
                <a:solidFill>
                  <a:srgbClr val="335281"/>
                </a:solidFill>
                <a:latin typeface="Brush Script MT" panose="03060802040406070304" pitchFamily="66" charset="0"/>
              </a:rPr>
              <a:t>apprendre!</a:t>
            </a:r>
            <a:r>
              <a:rPr lang="fr-FR" sz="8800" b="1" cap="none" spc="0" dirty="0">
                <a:ln w="0"/>
                <a:solidFill>
                  <a:srgbClr val="4668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 panose="03060802040406070304" pitchFamily="66" charset="0"/>
              </a:rPr>
              <a:t> </a:t>
            </a:r>
            <a:endParaRPr lang="fr-FR" sz="9600" b="1" cap="none" spc="0" dirty="0">
              <a:ln w="0"/>
              <a:solidFill>
                <a:srgbClr val="46687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ush Script MT" panose="03060802040406070304" pitchFamily="66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B4C9825-E09E-4D7F-806A-77429DACCAFB}"/>
              </a:ext>
            </a:extLst>
          </p:cNvPr>
          <p:cNvSpPr txBox="1"/>
          <p:nvPr/>
        </p:nvSpPr>
        <p:spPr>
          <a:xfrm>
            <a:off x="7819038" y="4195152"/>
            <a:ext cx="27783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dirty="0">
                <a:solidFill>
                  <a:srgbClr val="9FDBE4"/>
                </a:solidFill>
                <a:latin typeface="+mj-lt"/>
                <a:cs typeface="Calibri Light" panose="020F0302020204030204" pitchFamily="34" charset="0"/>
              </a:rPr>
              <a:t>pour</a:t>
            </a:r>
            <a:r>
              <a:rPr lang="fr-FR" sz="6600" b="1" dirty="0">
                <a:solidFill>
                  <a:srgbClr val="9FDBE4"/>
                </a:solidFill>
                <a:latin typeface="Antro Vectra" pitchFamily="50" charset="0"/>
              </a:rPr>
              <a:t>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E8B4ABD-9EA6-49A3-ACB8-5E57F3C7DA13}"/>
              </a:ext>
            </a:extLst>
          </p:cNvPr>
          <p:cNvSpPr/>
          <p:nvPr/>
        </p:nvSpPr>
        <p:spPr>
          <a:xfrm>
            <a:off x="1965699" y="3210600"/>
            <a:ext cx="19581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7200" dirty="0">
                <a:solidFill>
                  <a:srgbClr val="C1CBC6"/>
                </a:solidFill>
                <a:latin typeface="Mistral" panose="03090702030407020403" pitchFamily="66" charset="0"/>
              </a:rPr>
              <a:t>de</a:t>
            </a:r>
            <a:endParaRPr lang="fr-FR" sz="7200" dirty="0">
              <a:solidFill>
                <a:srgbClr val="C1CBC6"/>
              </a:solidFill>
              <a:latin typeface="Mistral" panose="03090702030407020403" pitchFamily="66" charset="0"/>
              <a:ea typeface="Microsoft YaHei Light" panose="020B0502040204020203" pitchFamily="34" charset="-122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9661991-D2E9-4554-AA16-B5B9020CA4DC}"/>
              </a:ext>
            </a:extLst>
          </p:cNvPr>
          <p:cNvSpPr txBox="1"/>
          <p:nvPr/>
        </p:nvSpPr>
        <p:spPr>
          <a:xfrm>
            <a:off x="8035614" y="1340569"/>
            <a:ext cx="249070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800" dirty="0">
                <a:solidFill>
                  <a:srgbClr val="9FDBE4"/>
                </a:solidFill>
                <a:latin typeface="Mistral" panose="03090702030407020403" pitchFamily="66" charset="0"/>
                <a:cs typeface="Calibri Light" panose="020F0302020204030204" pitchFamily="34" charset="0"/>
              </a:rPr>
              <a:t>est</a:t>
            </a:r>
            <a:r>
              <a:rPr lang="fr-FR" sz="8000" b="1" dirty="0">
                <a:solidFill>
                  <a:srgbClr val="335281"/>
                </a:solidFill>
                <a:latin typeface="Mistral" panose="03090702030407020403" pitchFamily="66" charset="0"/>
              </a:rPr>
              <a:t>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66588EE-A83B-4E9C-AB0E-52D4625E8083}"/>
              </a:ext>
            </a:extLst>
          </p:cNvPr>
          <p:cNvSpPr txBox="1"/>
          <p:nvPr/>
        </p:nvSpPr>
        <p:spPr>
          <a:xfrm>
            <a:off x="1443880" y="1975857"/>
            <a:ext cx="3083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C1CBC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PEUT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10ED8CC-7E1F-4B7A-8F7D-C7A362E49E5E}"/>
              </a:ext>
            </a:extLst>
          </p:cNvPr>
          <p:cNvSpPr/>
          <p:nvPr/>
        </p:nvSpPr>
        <p:spPr>
          <a:xfrm>
            <a:off x="2321821" y="336861"/>
            <a:ext cx="124592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6600" dirty="0">
                <a:solidFill>
                  <a:srgbClr val="335281"/>
                </a:solidFill>
                <a:latin typeface="Mistral" panose="03090702030407020403" pitchFamily="66" charset="0"/>
              </a:rPr>
              <a:t>Un</a:t>
            </a:r>
            <a:endParaRPr lang="fr-FR" dirty="0">
              <a:solidFill>
                <a:srgbClr val="335281"/>
              </a:solidFill>
              <a:latin typeface="Mistral" panose="03090702030407020403" pitchFamily="66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2D3E5AC-F200-4CDF-B9DD-14EC48D1C23D}"/>
              </a:ext>
            </a:extLst>
          </p:cNvPr>
          <p:cNvSpPr txBox="1"/>
          <p:nvPr/>
        </p:nvSpPr>
        <p:spPr>
          <a:xfrm>
            <a:off x="1487010" y="1975857"/>
            <a:ext cx="3083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C1CBC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PEUT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07987CD-318B-4DFF-B961-6A585C7094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28" y="-765"/>
            <a:ext cx="5633526" cy="685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CB9C6BF-FD6D-4A07-BD39-95F9CA75D8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440" y="-765"/>
            <a:ext cx="56335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482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ED0BA99-DDD3-45B8-A616-B132880317B4}"/>
              </a:ext>
            </a:extLst>
          </p:cNvPr>
          <p:cNvSpPr/>
          <p:nvPr/>
        </p:nvSpPr>
        <p:spPr>
          <a:xfrm>
            <a:off x="6003630" y="3078076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fr-FR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61C9B4-EFF2-4C7D-9B16-7CC73A441B32}"/>
              </a:ext>
            </a:extLst>
          </p:cNvPr>
          <p:cNvSpPr/>
          <p:nvPr/>
        </p:nvSpPr>
        <p:spPr>
          <a:xfrm>
            <a:off x="521463" y="1803593"/>
            <a:ext cx="467173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4000" b="1" dirty="0">
                <a:solidFill>
                  <a:srgbClr val="33528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mathématiques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K Lemon Yellow Sun" panose="02000000000000000000" pitchFamily="50" charset="0"/>
              </a:rPr>
              <a:t> </a:t>
            </a:r>
            <a:endParaRPr lang="fr-FR" sz="2800" b="1" dirty="0">
              <a:solidFill>
                <a:srgbClr val="46687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isten ITC" panose="03050502040202030202" pitchFamily="66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165D77-259B-4248-92B4-47D24B1A33F8}"/>
              </a:ext>
            </a:extLst>
          </p:cNvPr>
          <p:cNvSpPr/>
          <p:nvPr/>
        </p:nvSpPr>
        <p:spPr>
          <a:xfrm>
            <a:off x="487562" y="2407243"/>
            <a:ext cx="4521966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1500" dirty="0">
                <a:solidFill>
                  <a:srgbClr val="C1CBC6"/>
                </a:solidFill>
                <a:latin typeface="Mistral" panose="03090702030407020403" pitchFamily="66" charset="0"/>
              </a:rPr>
              <a:t>nous</a:t>
            </a:r>
            <a:endParaRPr lang="fr-FR" sz="9600" b="1" dirty="0">
              <a:solidFill>
                <a:srgbClr val="9FDB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tro Vectra" pitchFamily="50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98E322-D0C9-4760-8226-8AA9A0FAAC99}"/>
              </a:ext>
            </a:extLst>
          </p:cNvPr>
          <p:cNvSpPr/>
          <p:nvPr/>
        </p:nvSpPr>
        <p:spPr>
          <a:xfrm>
            <a:off x="433169" y="4315694"/>
            <a:ext cx="4671735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8800" b="1" dirty="0">
                <a:ln w="0"/>
                <a:solidFill>
                  <a:srgbClr val="466873"/>
                </a:solidFill>
                <a:latin typeface="Brush Script MT" panose="03060802040406070304" pitchFamily="66" charset="0"/>
              </a:rPr>
              <a:t>à </a:t>
            </a:r>
            <a:r>
              <a:rPr lang="fr-FR" sz="8800" b="1" cap="none" spc="0" dirty="0">
                <a:ln w="0"/>
                <a:solidFill>
                  <a:srgbClr val="466873"/>
                </a:solidFill>
                <a:latin typeface="Brush Script MT" panose="03060802040406070304" pitchFamily="66" charset="0"/>
              </a:rPr>
              <a:t>réfléchir!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6D3108-F76F-4C82-B51C-15EA4B14DB39}"/>
              </a:ext>
            </a:extLst>
          </p:cNvPr>
          <p:cNvSpPr/>
          <p:nvPr/>
        </p:nvSpPr>
        <p:spPr>
          <a:xfrm>
            <a:off x="12099949" y="3078076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fr-FR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663895E-DD71-4F35-BCAA-51AEA3B6C368}"/>
              </a:ext>
            </a:extLst>
          </p:cNvPr>
          <p:cNvSpPr/>
          <p:nvPr/>
        </p:nvSpPr>
        <p:spPr>
          <a:xfrm>
            <a:off x="7082689" y="880896"/>
            <a:ext cx="395549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5400" b="1" dirty="0">
                <a:solidFill>
                  <a:srgbClr val="33528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Nous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7001D6-E4BC-4F17-A9BA-5F4FBB5B4212}"/>
              </a:ext>
            </a:extLst>
          </p:cNvPr>
          <p:cNvSpPr/>
          <p:nvPr/>
        </p:nvSpPr>
        <p:spPr>
          <a:xfrm>
            <a:off x="7167560" y="1739248"/>
            <a:ext cx="3785753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5400" dirty="0">
                <a:solidFill>
                  <a:srgbClr val="466873"/>
                </a:solidFill>
                <a:latin typeface="Mistral" panose="03090702030407020403" pitchFamily="66" charset="0"/>
              </a:rPr>
              <a:t>pouvons</a:t>
            </a:r>
            <a:r>
              <a:rPr lang="fr-FR" sz="7200" b="1" dirty="0">
                <a:latin typeface="Antro Vectra" pitchFamily="50" charset="0"/>
              </a:rPr>
              <a:t> </a:t>
            </a:r>
          </a:p>
          <a:p>
            <a:pPr algn="ctr"/>
            <a:r>
              <a:rPr lang="fr-FR" sz="9600" b="1" dirty="0">
                <a:solidFill>
                  <a:srgbClr val="9FDBE4"/>
                </a:solidFill>
                <a:latin typeface="Kristen ITC" panose="03050502040202030202" pitchFamily="66" charset="0"/>
              </a:rPr>
              <a:t>tous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8612E3-BCA8-435C-9F5C-FA6823484E14}"/>
              </a:ext>
            </a:extLst>
          </p:cNvPr>
          <p:cNvSpPr/>
          <p:nvPr/>
        </p:nvSpPr>
        <p:spPr>
          <a:xfrm>
            <a:off x="6095681" y="3900196"/>
            <a:ext cx="6096319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1500" b="1" dirty="0">
                <a:ln w="0"/>
                <a:solidFill>
                  <a:srgbClr val="335281"/>
                </a:solidFill>
                <a:latin typeface="Brush Script MT" panose="03060802040406070304" pitchFamily="66" charset="0"/>
              </a:rPr>
              <a:t>réussir!</a:t>
            </a:r>
            <a:r>
              <a:rPr lang="fr-FR" sz="11500" b="1" cap="none" spc="0" dirty="0">
                <a:ln w="0"/>
                <a:solidFill>
                  <a:srgbClr val="33528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dren of the Starlight" pitchFamily="2" charset="0"/>
              </a:rPr>
              <a:t>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DAE3304-B5A3-48A7-B4A8-9D42F84A8B75}"/>
              </a:ext>
            </a:extLst>
          </p:cNvPr>
          <p:cNvSpPr/>
          <p:nvPr/>
        </p:nvSpPr>
        <p:spPr>
          <a:xfrm>
            <a:off x="433169" y="3683058"/>
            <a:ext cx="46307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33528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apprennent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35F87E-2699-4B32-97C6-65088786381C}"/>
              </a:ext>
            </a:extLst>
          </p:cNvPr>
          <p:cNvSpPr/>
          <p:nvPr/>
        </p:nvSpPr>
        <p:spPr>
          <a:xfrm>
            <a:off x="2231998" y="633804"/>
            <a:ext cx="125066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9600" dirty="0">
                <a:solidFill>
                  <a:srgbClr val="9FDBE4"/>
                </a:solidFill>
                <a:latin typeface="Mistral" panose="03090702030407020403" pitchFamily="66" charset="0"/>
              </a:rPr>
              <a:t>Les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A20735D5-DDB8-495C-9A2A-E4F3406FE3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34" y="-70981"/>
            <a:ext cx="5633526" cy="685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3A4C7A8-BB1B-43D1-A220-1A0850D80B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3743" y="0"/>
            <a:ext cx="56335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8481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E148D21-6951-4E0E-9996-8E6E0DCF7CBA}"/>
              </a:ext>
            </a:extLst>
          </p:cNvPr>
          <p:cNvSpPr/>
          <p:nvPr/>
        </p:nvSpPr>
        <p:spPr>
          <a:xfrm>
            <a:off x="6003630" y="3078076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fr-FR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4AFD0DB-3EF5-43C9-84D6-E80CADD5FDBD}"/>
              </a:ext>
            </a:extLst>
          </p:cNvPr>
          <p:cNvSpPr/>
          <p:nvPr/>
        </p:nvSpPr>
        <p:spPr>
          <a:xfrm>
            <a:off x="728870" y="336861"/>
            <a:ext cx="4603073" cy="188990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5400" dirty="0">
                <a:solidFill>
                  <a:srgbClr val="466873"/>
                </a:solidFill>
                <a:latin typeface="Kristen ITC" panose="03050502040202030202" pitchFamily="66" charset="0"/>
              </a:rPr>
              <a:t> </a:t>
            </a:r>
          </a:p>
          <a:p>
            <a:pPr algn="ctr"/>
            <a:r>
              <a:rPr lang="fr-FR" sz="6000" dirty="0">
                <a:solidFill>
                  <a:srgbClr val="9FDBE4"/>
                </a:solidFill>
                <a:latin typeface="Kristen ITC" panose="03050502040202030202" pitchFamily="66" charset="0"/>
              </a:rPr>
              <a:t>problème</a:t>
            </a:r>
            <a:endParaRPr lang="fr-FR" sz="5400" dirty="0">
              <a:solidFill>
                <a:srgbClr val="9FDBE4"/>
              </a:solidFill>
              <a:latin typeface="Kristen ITC" panose="03050502040202030202" pitchFamily="66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30A2F4-FA5E-4E48-B220-008BCAFFA2DE}"/>
              </a:ext>
            </a:extLst>
          </p:cNvPr>
          <p:cNvSpPr/>
          <p:nvPr/>
        </p:nvSpPr>
        <p:spPr>
          <a:xfrm>
            <a:off x="728870" y="1883524"/>
            <a:ext cx="4603073" cy="184665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fr-FR" sz="5400" b="1" dirty="0">
              <a:solidFill>
                <a:srgbClr val="46687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stral" panose="03090702030407020403" pitchFamily="66" charset="0"/>
            </a:endParaRPr>
          </a:p>
          <a:p>
            <a:pPr algn="ctr"/>
            <a:r>
              <a:rPr lang="fr-FR" sz="6000" b="1" dirty="0">
                <a:solidFill>
                  <a:srgbClr val="4668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Être résolu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23D6086-34BA-499E-AF69-686174E940FE}"/>
              </a:ext>
            </a:extLst>
          </p:cNvPr>
          <p:cNvSpPr/>
          <p:nvPr/>
        </p:nvSpPr>
        <p:spPr>
          <a:xfrm>
            <a:off x="728870" y="3955862"/>
            <a:ext cx="4503267" cy="233910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6600" b="1" dirty="0">
                <a:ln w="0"/>
                <a:solidFill>
                  <a:srgbClr val="335281"/>
                </a:solidFill>
                <a:latin typeface="Brush Script MT" panose="03060802040406070304" pitchFamily="66" charset="0"/>
              </a:rPr>
              <a:t>différentes</a:t>
            </a:r>
          </a:p>
          <a:p>
            <a:pPr algn="ctr"/>
            <a:r>
              <a:rPr lang="fr-FR" sz="7800" b="1" dirty="0">
                <a:ln w="0"/>
                <a:solidFill>
                  <a:srgbClr val="9FDBE4"/>
                </a:solidFill>
                <a:latin typeface="Brush Script MT" panose="03060802040406070304" pitchFamily="66" charset="0"/>
              </a:rPr>
              <a:t> </a:t>
            </a:r>
            <a:r>
              <a:rPr lang="fr-FR" sz="6600" b="1" dirty="0">
                <a:ln w="0"/>
                <a:solidFill>
                  <a:srgbClr val="9FDBE4"/>
                </a:solidFill>
                <a:latin typeface="Brush Script MT" panose="03060802040406070304" pitchFamily="66" charset="0"/>
              </a:rPr>
              <a:t>façons!</a:t>
            </a:r>
            <a:endParaRPr lang="fr-FR" sz="8000" b="1" dirty="0">
              <a:ln w="0"/>
              <a:solidFill>
                <a:srgbClr val="9FDBE4"/>
              </a:solidFill>
              <a:latin typeface="Brush Script MT" panose="03060802040406070304" pitchFamily="66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B7C0A42-A4E8-4C49-805E-75D27F22D556}"/>
              </a:ext>
            </a:extLst>
          </p:cNvPr>
          <p:cNvSpPr/>
          <p:nvPr/>
        </p:nvSpPr>
        <p:spPr>
          <a:xfrm>
            <a:off x="12099949" y="3078076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fr-FR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D3ECC2-3150-4592-A3D8-DB3350D040D9}"/>
              </a:ext>
            </a:extLst>
          </p:cNvPr>
          <p:cNvSpPr/>
          <p:nvPr/>
        </p:nvSpPr>
        <p:spPr>
          <a:xfrm>
            <a:off x="7242507" y="683195"/>
            <a:ext cx="395549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7200" b="1" dirty="0">
                <a:solidFill>
                  <a:srgbClr val="335281"/>
                </a:solidFill>
                <a:latin typeface="Kristen ITC" panose="03050502040202030202" pitchFamily="66" charset="0"/>
                <a:ea typeface="SimSun" panose="02010600030101010101" pitchFamily="2" charset="-122"/>
              </a:rPr>
              <a:t>L’erreur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7C63EC1-0542-4126-A9EE-03FBFB2FE2D3}"/>
              </a:ext>
            </a:extLst>
          </p:cNvPr>
          <p:cNvSpPr/>
          <p:nvPr/>
        </p:nvSpPr>
        <p:spPr>
          <a:xfrm>
            <a:off x="7322827" y="2221761"/>
            <a:ext cx="3770765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6600" dirty="0">
                <a:ln w="0"/>
                <a:solidFill>
                  <a:srgbClr val="C1CBC6"/>
                </a:solidFill>
                <a:latin typeface="+mj-lt"/>
              </a:rPr>
              <a:t>un</a:t>
            </a:r>
            <a:r>
              <a:rPr lang="fr-FR" sz="6600" b="1" dirty="0">
                <a:ln w="0"/>
                <a:solidFill>
                  <a:srgbClr val="4668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 </a:t>
            </a:r>
          </a:p>
          <a:p>
            <a:pPr algn="ctr"/>
            <a:r>
              <a:rPr lang="fr-FR" sz="6600" b="1" dirty="0">
                <a:ln w="0"/>
                <a:solidFill>
                  <a:srgbClr val="4668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MOYEN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41BB258-B686-4995-8A83-4DB76C6E8D79}"/>
              </a:ext>
            </a:extLst>
          </p:cNvPr>
          <p:cNvSpPr/>
          <p:nvPr/>
        </p:nvSpPr>
        <p:spPr>
          <a:xfrm>
            <a:off x="6273830" y="4699590"/>
            <a:ext cx="5781557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6000" b="1" dirty="0">
                <a:ln w="0"/>
                <a:solidFill>
                  <a:srgbClr val="4668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cript MT Bold" panose="03040602040607080904" pitchFamily="66" charset="0"/>
              </a:rPr>
              <a:t> </a:t>
            </a:r>
            <a:r>
              <a:rPr lang="fr-FR" sz="8800" b="1" dirty="0">
                <a:ln w="0"/>
                <a:solidFill>
                  <a:srgbClr val="335281"/>
                </a:solidFill>
                <a:latin typeface="Brush Script MT" panose="03060802040406070304" pitchFamily="66" charset="0"/>
              </a:rPr>
              <a:t>apprendre!</a:t>
            </a:r>
            <a:r>
              <a:rPr lang="fr-FR" sz="8800" b="1" cap="none" spc="0" dirty="0">
                <a:ln w="0"/>
                <a:solidFill>
                  <a:srgbClr val="4668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 panose="03060802040406070304" pitchFamily="66" charset="0"/>
              </a:rPr>
              <a:t> </a:t>
            </a:r>
            <a:endParaRPr lang="fr-FR" sz="9600" b="1" cap="none" spc="0" dirty="0">
              <a:ln w="0"/>
              <a:solidFill>
                <a:srgbClr val="46687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ush Script MT" panose="03060802040406070304" pitchFamily="66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B4C9825-E09E-4D7F-806A-77429DACCAFB}"/>
              </a:ext>
            </a:extLst>
          </p:cNvPr>
          <p:cNvSpPr txBox="1"/>
          <p:nvPr/>
        </p:nvSpPr>
        <p:spPr>
          <a:xfrm>
            <a:off x="7819038" y="4195152"/>
            <a:ext cx="27783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dirty="0">
                <a:solidFill>
                  <a:srgbClr val="9FDBE4"/>
                </a:solidFill>
                <a:latin typeface="+mj-lt"/>
                <a:cs typeface="Calibri Light" panose="020F0302020204030204" pitchFamily="34" charset="0"/>
              </a:rPr>
              <a:t>pour</a:t>
            </a:r>
            <a:r>
              <a:rPr lang="fr-FR" sz="6600" b="1" dirty="0">
                <a:solidFill>
                  <a:srgbClr val="9FDBE4"/>
                </a:solidFill>
                <a:latin typeface="Antro Vectra" pitchFamily="50" charset="0"/>
              </a:rPr>
              <a:t>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E8B4ABD-9EA6-49A3-ACB8-5E57F3C7DA13}"/>
              </a:ext>
            </a:extLst>
          </p:cNvPr>
          <p:cNvSpPr/>
          <p:nvPr/>
        </p:nvSpPr>
        <p:spPr>
          <a:xfrm>
            <a:off x="1965699" y="3210600"/>
            <a:ext cx="19581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7200" dirty="0">
                <a:solidFill>
                  <a:srgbClr val="C1CBC6"/>
                </a:solidFill>
                <a:latin typeface="Mistral" panose="03090702030407020403" pitchFamily="66" charset="0"/>
              </a:rPr>
              <a:t>de</a:t>
            </a:r>
            <a:endParaRPr lang="fr-FR" sz="7200" dirty="0">
              <a:solidFill>
                <a:srgbClr val="C1CBC6"/>
              </a:solidFill>
              <a:latin typeface="Mistral" panose="03090702030407020403" pitchFamily="66" charset="0"/>
              <a:ea typeface="Microsoft YaHei Light" panose="020B0502040204020203" pitchFamily="34" charset="-122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9661991-D2E9-4554-AA16-B5B9020CA4DC}"/>
              </a:ext>
            </a:extLst>
          </p:cNvPr>
          <p:cNvSpPr txBox="1"/>
          <p:nvPr/>
        </p:nvSpPr>
        <p:spPr>
          <a:xfrm>
            <a:off x="8035614" y="1340569"/>
            <a:ext cx="249070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800" dirty="0">
                <a:solidFill>
                  <a:srgbClr val="9FDBE4"/>
                </a:solidFill>
                <a:latin typeface="Mistral" panose="03090702030407020403" pitchFamily="66" charset="0"/>
                <a:cs typeface="Calibri Light" panose="020F0302020204030204" pitchFamily="34" charset="0"/>
              </a:rPr>
              <a:t>est</a:t>
            </a:r>
            <a:r>
              <a:rPr lang="fr-FR" sz="8000" b="1" dirty="0">
                <a:solidFill>
                  <a:srgbClr val="335281"/>
                </a:solidFill>
                <a:latin typeface="Mistral" panose="03090702030407020403" pitchFamily="66" charset="0"/>
              </a:rPr>
              <a:t>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66588EE-A83B-4E9C-AB0E-52D4625E8083}"/>
              </a:ext>
            </a:extLst>
          </p:cNvPr>
          <p:cNvSpPr txBox="1"/>
          <p:nvPr/>
        </p:nvSpPr>
        <p:spPr>
          <a:xfrm>
            <a:off x="1443880" y="1975857"/>
            <a:ext cx="3083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C1CBC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PEUT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10ED8CC-7E1F-4B7A-8F7D-C7A362E49E5E}"/>
              </a:ext>
            </a:extLst>
          </p:cNvPr>
          <p:cNvSpPr/>
          <p:nvPr/>
        </p:nvSpPr>
        <p:spPr>
          <a:xfrm>
            <a:off x="2321821" y="336861"/>
            <a:ext cx="124592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6600" dirty="0">
                <a:solidFill>
                  <a:srgbClr val="335281"/>
                </a:solidFill>
                <a:latin typeface="Mistral" panose="03090702030407020403" pitchFamily="66" charset="0"/>
              </a:rPr>
              <a:t>Un</a:t>
            </a:r>
            <a:endParaRPr lang="fr-FR" dirty="0">
              <a:solidFill>
                <a:srgbClr val="335281"/>
              </a:solidFill>
              <a:latin typeface="Mistral" panose="03090702030407020403" pitchFamily="66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2D3E5AC-F200-4CDF-B9DD-14EC48D1C23D}"/>
              </a:ext>
            </a:extLst>
          </p:cNvPr>
          <p:cNvSpPr txBox="1"/>
          <p:nvPr/>
        </p:nvSpPr>
        <p:spPr>
          <a:xfrm>
            <a:off x="1487010" y="1975857"/>
            <a:ext cx="3083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C1CBC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PEUT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2A6B6F4-0432-4DA5-BA9C-D7A619215A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4" y="0"/>
            <a:ext cx="5739607" cy="685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2300E4A-2366-41B8-81CF-AD53A4C84E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300" y="16470"/>
            <a:ext cx="57396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575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ED0BA99-DDD3-45B8-A616-B132880317B4}"/>
              </a:ext>
            </a:extLst>
          </p:cNvPr>
          <p:cNvSpPr/>
          <p:nvPr/>
        </p:nvSpPr>
        <p:spPr>
          <a:xfrm>
            <a:off x="6003630" y="3078076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fr-FR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61C9B4-EFF2-4C7D-9B16-7CC73A441B32}"/>
              </a:ext>
            </a:extLst>
          </p:cNvPr>
          <p:cNvSpPr/>
          <p:nvPr/>
        </p:nvSpPr>
        <p:spPr>
          <a:xfrm>
            <a:off x="521463" y="1803593"/>
            <a:ext cx="467173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4000" b="1" dirty="0">
                <a:solidFill>
                  <a:srgbClr val="33528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mathématiques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K Lemon Yellow Sun" panose="02000000000000000000" pitchFamily="50" charset="0"/>
              </a:rPr>
              <a:t> </a:t>
            </a:r>
            <a:endParaRPr lang="fr-FR" sz="2800" b="1" dirty="0">
              <a:solidFill>
                <a:srgbClr val="46687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isten ITC" panose="03050502040202030202" pitchFamily="66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165D77-259B-4248-92B4-47D24B1A33F8}"/>
              </a:ext>
            </a:extLst>
          </p:cNvPr>
          <p:cNvSpPr/>
          <p:nvPr/>
        </p:nvSpPr>
        <p:spPr>
          <a:xfrm>
            <a:off x="487562" y="2407243"/>
            <a:ext cx="4521966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1500" dirty="0">
                <a:solidFill>
                  <a:srgbClr val="C1CBC6"/>
                </a:solidFill>
                <a:latin typeface="Mistral" panose="03090702030407020403" pitchFamily="66" charset="0"/>
              </a:rPr>
              <a:t>nous</a:t>
            </a:r>
            <a:endParaRPr lang="fr-FR" sz="9600" b="1" dirty="0">
              <a:solidFill>
                <a:srgbClr val="9FDB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tro Vectra" pitchFamily="50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98E322-D0C9-4760-8226-8AA9A0FAAC99}"/>
              </a:ext>
            </a:extLst>
          </p:cNvPr>
          <p:cNvSpPr/>
          <p:nvPr/>
        </p:nvSpPr>
        <p:spPr>
          <a:xfrm>
            <a:off x="433169" y="4315694"/>
            <a:ext cx="4671735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8800" b="1" dirty="0">
                <a:ln w="0"/>
                <a:solidFill>
                  <a:srgbClr val="466873"/>
                </a:solidFill>
                <a:latin typeface="Brush Script MT" panose="03060802040406070304" pitchFamily="66" charset="0"/>
              </a:rPr>
              <a:t>à </a:t>
            </a:r>
            <a:r>
              <a:rPr lang="fr-FR" sz="8800" b="1" cap="none" spc="0" dirty="0">
                <a:ln w="0"/>
                <a:solidFill>
                  <a:srgbClr val="466873"/>
                </a:solidFill>
                <a:latin typeface="Brush Script MT" panose="03060802040406070304" pitchFamily="66" charset="0"/>
              </a:rPr>
              <a:t>réfléchir!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6D3108-F76F-4C82-B51C-15EA4B14DB39}"/>
              </a:ext>
            </a:extLst>
          </p:cNvPr>
          <p:cNvSpPr/>
          <p:nvPr/>
        </p:nvSpPr>
        <p:spPr>
          <a:xfrm>
            <a:off x="12099949" y="3078076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fr-FR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663895E-DD71-4F35-BCAA-51AEA3B6C368}"/>
              </a:ext>
            </a:extLst>
          </p:cNvPr>
          <p:cNvSpPr/>
          <p:nvPr/>
        </p:nvSpPr>
        <p:spPr>
          <a:xfrm>
            <a:off x="7082689" y="880896"/>
            <a:ext cx="395549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5400" b="1" dirty="0">
                <a:solidFill>
                  <a:srgbClr val="33528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Nous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7001D6-E4BC-4F17-A9BA-5F4FBB5B4212}"/>
              </a:ext>
            </a:extLst>
          </p:cNvPr>
          <p:cNvSpPr/>
          <p:nvPr/>
        </p:nvSpPr>
        <p:spPr>
          <a:xfrm>
            <a:off x="7167560" y="1739248"/>
            <a:ext cx="3785753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5400" dirty="0">
                <a:solidFill>
                  <a:srgbClr val="466873"/>
                </a:solidFill>
                <a:latin typeface="Mistral" panose="03090702030407020403" pitchFamily="66" charset="0"/>
              </a:rPr>
              <a:t>pouvons</a:t>
            </a:r>
            <a:r>
              <a:rPr lang="fr-FR" sz="7200" b="1" dirty="0">
                <a:latin typeface="Antro Vectra" pitchFamily="50" charset="0"/>
              </a:rPr>
              <a:t> </a:t>
            </a:r>
          </a:p>
          <a:p>
            <a:pPr algn="ctr"/>
            <a:r>
              <a:rPr lang="fr-FR" sz="9600" b="1" dirty="0">
                <a:solidFill>
                  <a:srgbClr val="9FDBE4"/>
                </a:solidFill>
                <a:latin typeface="Kristen ITC" panose="03050502040202030202" pitchFamily="66" charset="0"/>
              </a:rPr>
              <a:t>tous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8612E3-BCA8-435C-9F5C-FA6823484E14}"/>
              </a:ext>
            </a:extLst>
          </p:cNvPr>
          <p:cNvSpPr/>
          <p:nvPr/>
        </p:nvSpPr>
        <p:spPr>
          <a:xfrm>
            <a:off x="6095681" y="3900196"/>
            <a:ext cx="6096319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1500" b="1" dirty="0">
                <a:ln w="0"/>
                <a:solidFill>
                  <a:srgbClr val="335281"/>
                </a:solidFill>
                <a:latin typeface="Brush Script MT" panose="03060802040406070304" pitchFamily="66" charset="0"/>
              </a:rPr>
              <a:t>réussir!</a:t>
            </a:r>
            <a:r>
              <a:rPr lang="fr-FR" sz="11500" b="1" cap="none" spc="0" dirty="0">
                <a:ln w="0"/>
                <a:solidFill>
                  <a:srgbClr val="33528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dren of the Starlight" pitchFamily="2" charset="0"/>
              </a:rPr>
              <a:t>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DAE3304-B5A3-48A7-B4A8-9D42F84A8B75}"/>
              </a:ext>
            </a:extLst>
          </p:cNvPr>
          <p:cNvSpPr/>
          <p:nvPr/>
        </p:nvSpPr>
        <p:spPr>
          <a:xfrm>
            <a:off x="433169" y="3683058"/>
            <a:ext cx="46307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33528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apprennent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35F87E-2699-4B32-97C6-65088786381C}"/>
              </a:ext>
            </a:extLst>
          </p:cNvPr>
          <p:cNvSpPr/>
          <p:nvPr/>
        </p:nvSpPr>
        <p:spPr>
          <a:xfrm>
            <a:off x="2231998" y="633804"/>
            <a:ext cx="125066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9600" dirty="0">
                <a:solidFill>
                  <a:srgbClr val="9FDBE4"/>
                </a:solidFill>
                <a:latin typeface="Mistral" panose="03090702030407020403" pitchFamily="66" charset="0"/>
              </a:rPr>
              <a:t>Les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4B54023-EEAD-4F2F-A5EB-3869167FED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4" y="0"/>
            <a:ext cx="5739607" cy="6858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C5B197D-6436-405B-AEDF-7AE7F7A8A3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393" y="-38303"/>
            <a:ext cx="57396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588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B9D0668-2F45-438F-ACA0-A2294490A875}"/>
              </a:ext>
            </a:extLst>
          </p:cNvPr>
          <p:cNvSpPr txBox="1"/>
          <p:nvPr/>
        </p:nvSpPr>
        <p:spPr>
          <a:xfrm>
            <a:off x="1113183" y="781878"/>
            <a:ext cx="980660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Polices utilisées : </a:t>
            </a:r>
          </a:p>
          <a:p>
            <a:r>
              <a:rPr lang="fr-FR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Mistral</a:t>
            </a:r>
          </a:p>
          <a:p>
            <a:r>
              <a:rPr lang="fr-FR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Kristen ITC</a:t>
            </a:r>
          </a:p>
          <a:p>
            <a:r>
              <a:rPr lang="fr-FR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Brush script</a:t>
            </a:r>
          </a:p>
          <a:p>
            <a:r>
              <a:rPr lang="fr-FR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Calibri light</a:t>
            </a:r>
          </a:p>
          <a:p>
            <a:endParaRPr lang="fr-FR" sz="3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Image de fond: </a:t>
            </a:r>
            <a:r>
              <a:rPr lang="fr-FR" sz="3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DesignCut</a:t>
            </a:r>
            <a:endParaRPr lang="fr-FR" sz="3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fr-FR" sz="3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Commercialisation interdite</a:t>
            </a:r>
          </a:p>
          <a:p>
            <a:endParaRPr lang="fr-FR" sz="3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347316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113</Words>
  <Application>Microsoft Office PowerPoint</Application>
  <PresentationFormat>Grand écran</PresentationFormat>
  <Paragraphs>84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21" baseType="lpstr">
      <vt:lpstr>Microsoft YaHei Light</vt:lpstr>
      <vt:lpstr>SimSun</vt:lpstr>
      <vt:lpstr>Antro Vectra</vt:lpstr>
      <vt:lpstr>Arial</vt:lpstr>
      <vt:lpstr>Brush Script MT</vt:lpstr>
      <vt:lpstr>Calibri</vt:lpstr>
      <vt:lpstr>Calibri Light</vt:lpstr>
      <vt:lpstr>Children of the Starlight</vt:lpstr>
      <vt:lpstr>Courier New</vt:lpstr>
      <vt:lpstr>DK Lemon Yellow Sun</vt:lpstr>
      <vt:lpstr>Kristen ITC</vt:lpstr>
      <vt:lpstr>Mistral</vt:lpstr>
      <vt:lpstr>Script MT Bold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Gaudron, Antoine</dc:creator>
  <cp:lastModifiedBy>Nicolas Pinel</cp:lastModifiedBy>
  <cp:revision>7</cp:revision>
  <dcterms:created xsi:type="dcterms:W3CDTF">2018-08-15T23:07:29Z</dcterms:created>
  <dcterms:modified xsi:type="dcterms:W3CDTF">2018-08-16T06:42:22Z</dcterms:modified>
</cp:coreProperties>
</file>