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80"/>
  </p:notesMasterIdLst>
  <p:sldIdLst>
    <p:sldId id="575" r:id="rId2"/>
    <p:sldId id="318" r:id="rId3"/>
    <p:sldId id="354" r:id="rId4"/>
    <p:sldId id="452" r:id="rId5"/>
    <p:sldId id="449" r:id="rId6"/>
    <p:sldId id="672" r:id="rId7"/>
    <p:sldId id="450" r:id="rId8"/>
    <p:sldId id="451" r:id="rId9"/>
    <p:sldId id="453" r:id="rId10"/>
    <p:sldId id="454" r:id="rId11"/>
    <p:sldId id="455" r:id="rId12"/>
    <p:sldId id="457" r:id="rId13"/>
    <p:sldId id="525" r:id="rId14"/>
    <p:sldId id="657" r:id="rId15"/>
    <p:sldId id="569" r:id="rId16"/>
    <p:sldId id="474" r:id="rId17"/>
    <p:sldId id="591" r:id="rId18"/>
    <p:sldId id="520" r:id="rId19"/>
    <p:sldId id="463" r:id="rId20"/>
    <p:sldId id="467" r:id="rId21"/>
    <p:sldId id="589" r:id="rId22"/>
    <p:sldId id="468" r:id="rId23"/>
    <p:sldId id="469" r:id="rId24"/>
    <p:sldId id="471" r:id="rId25"/>
    <p:sldId id="473" r:id="rId26"/>
    <p:sldId id="472" r:id="rId27"/>
    <p:sldId id="656" r:id="rId28"/>
    <p:sldId id="655" r:id="rId29"/>
    <p:sldId id="642" r:id="rId30"/>
    <p:sldId id="646" r:id="rId31"/>
    <p:sldId id="667" r:id="rId32"/>
    <p:sldId id="668" r:id="rId33"/>
    <p:sldId id="590" r:id="rId34"/>
    <p:sldId id="666" r:id="rId35"/>
    <p:sldId id="647" r:id="rId36"/>
    <p:sldId id="664" r:id="rId37"/>
    <p:sldId id="665" r:id="rId38"/>
    <p:sldId id="628" r:id="rId39"/>
    <p:sldId id="650" r:id="rId40"/>
    <p:sldId id="631" r:id="rId41"/>
    <p:sldId id="629" r:id="rId42"/>
    <p:sldId id="630" r:id="rId43"/>
    <p:sldId id="544" r:id="rId44"/>
    <p:sldId id="624" r:id="rId45"/>
    <p:sldId id="547" r:id="rId46"/>
    <p:sldId id="532" r:id="rId47"/>
    <p:sldId id="645" r:id="rId48"/>
    <p:sldId id="648" r:id="rId49"/>
    <p:sldId id="643" r:id="rId50"/>
    <p:sldId id="644" r:id="rId51"/>
    <p:sldId id="674" r:id="rId52"/>
    <p:sldId id="652" r:id="rId53"/>
    <p:sldId id="636" r:id="rId54"/>
    <p:sldId id="627" r:id="rId55"/>
    <p:sldId id="669" r:id="rId56"/>
    <p:sldId id="670" r:id="rId57"/>
    <p:sldId id="649" r:id="rId58"/>
    <p:sldId id="632" r:id="rId59"/>
    <p:sldId id="638" r:id="rId60"/>
    <p:sldId id="661" r:id="rId61"/>
    <p:sldId id="662" r:id="rId62"/>
    <p:sldId id="663" r:id="rId63"/>
    <p:sldId id="634" r:id="rId64"/>
    <p:sldId id="658" r:id="rId65"/>
    <p:sldId id="659" r:id="rId66"/>
    <p:sldId id="626" r:id="rId67"/>
    <p:sldId id="491" r:id="rId68"/>
    <p:sldId id="660" r:id="rId69"/>
    <p:sldId id="543" r:id="rId70"/>
    <p:sldId id="625" r:id="rId71"/>
    <p:sldId id="675" r:id="rId72"/>
    <p:sldId id="676" r:id="rId73"/>
    <p:sldId id="677" r:id="rId74"/>
    <p:sldId id="690" r:id="rId75"/>
    <p:sldId id="680" r:id="rId76"/>
    <p:sldId id="681" r:id="rId77"/>
    <p:sldId id="682" r:id="rId78"/>
    <p:sldId id="689" r:id="rId79"/>
  </p:sldIdLst>
  <p:sldSz cx="12192000" cy="6858000"/>
  <p:notesSz cx="6858000" cy="9144000"/>
  <p:custDataLst>
    <p:tags r:id="rId8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E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1880" autoAdjust="0"/>
  </p:normalViewPr>
  <p:slideViewPr>
    <p:cSldViewPr snapToGrid="0">
      <p:cViewPr varScale="1">
        <p:scale>
          <a:sx n="52" d="100"/>
          <a:sy n="52" d="100"/>
        </p:scale>
        <p:origin x="116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240F9-1354-4CE7-A679-ECE4C5CD7869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F092E-8DCE-4D41-B093-C1F789EF45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486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Utilisation des fondamentaux de Canopé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F092E-8DCE-4D41-B093-C1F789EF4599}" type="slidenum">
              <a:rPr lang="fr-FR" smtClean="0"/>
              <a:t>67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49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Quelques exemples, beaucoup d’autres sur le site ! Triés et choisis pour leur « efficacité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F092E-8DCE-4D41-B093-C1F789EF4599}" type="slidenum">
              <a:rPr lang="fr-FR" smtClean="0"/>
              <a:t>74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361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34 outils chez Génération 5 : top !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F092E-8DCE-4D41-B093-C1F789EF4599}" type="slidenum">
              <a:rPr lang="fr-FR" smtClean="0"/>
              <a:t>75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540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F092E-8DCE-4D41-B093-C1F789EF4599}" type="slidenum">
              <a:rPr lang="fr-FR" smtClean="0"/>
              <a:t>78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8475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8BB3-32B0-4B00-99E2-A3B868F057AF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6E8E-BF68-42B0-AE6E-4F9E3DDD5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04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E5DD-B6EC-491D-A1C2-DEC808C55BB0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8786-C593-46FB-822E-27BCD058F5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28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8BB3-32B0-4B00-99E2-A3B868F057AF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6E8E-BF68-42B0-AE6E-4F9E3DDD5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92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E5DD-B6EC-491D-A1C2-DEC808C55BB0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8786-C593-46FB-822E-27BCD058F5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45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E5DD-B6EC-491D-A1C2-DEC808C55BB0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8786-C593-46FB-822E-27BCD058F5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73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E5DD-B6EC-491D-A1C2-DEC808C55BB0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8786-C593-46FB-822E-27BCD058F5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81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E5DD-B6EC-491D-A1C2-DEC808C55BB0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8786-C593-46FB-822E-27BCD058F5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41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E5DD-B6EC-491D-A1C2-DEC808C55BB0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8786-C593-46FB-822E-27BCD058F5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85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E5DD-B6EC-491D-A1C2-DEC808C55BB0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8786-C593-46FB-822E-27BCD058F5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03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E5DD-B6EC-491D-A1C2-DEC808C55BB0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8786-C593-46FB-822E-27BCD058F5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12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E5DD-B6EC-491D-A1C2-DEC808C55BB0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8786-C593-46FB-822E-27BCD058F5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103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eux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’image 14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9" name="Espace réservé d’image 18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7" name="Espace réservé du texte 16"/>
          <p:cNvSpPr>
            <a:spLocks noGrp="1"/>
          </p:cNvSpPr>
          <p:nvPr>
            <p:ph type="body" sz="quarter" idx="14"/>
          </p:nvPr>
        </p:nvSpPr>
        <p:spPr>
          <a:xfrm>
            <a:off x="1028581" y="5305425"/>
            <a:ext cx="3566160" cy="109728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0" indent="0" algn="l" rtl="0">
              <a:spcBef>
                <a:spcPts val="1200"/>
              </a:spcBef>
              <a:buNone/>
              <a:defRPr sz="1800"/>
            </a:lvl2pPr>
            <a:lvl3pPr marL="0" indent="0" algn="l" rtl="0">
              <a:spcBef>
                <a:spcPts val="1200"/>
              </a:spcBef>
              <a:buNone/>
              <a:defRPr sz="1800"/>
            </a:lvl3pPr>
            <a:lvl4pPr marL="0" indent="0" algn="l" rtl="0">
              <a:spcBef>
                <a:spcPts val="1200"/>
              </a:spcBef>
              <a:buNone/>
              <a:defRPr sz="1800"/>
            </a:lvl4pPr>
            <a:lvl5pPr marL="0" indent="0" algn="l" rtl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fr-FR"/>
              <a:t>Modifiez les styles du texte du masque</a:t>
            </a:r>
          </a:p>
        </p:txBody>
      </p:sp>
      <p:sp>
        <p:nvSpPr>
          <p:cNvPr id="20" name="Espace réservé du texte 16"/>
          <p:cNvSpPr>
            <a:spLocks noGrp="1"/>
          </p:cNvSpPr>
          <p:nvPr>
            <p:ph type="body" sz="quarter" idx="16"/>
          </p:nvPr>
        </p:nvSpPr>
        <p:spPr>
          <a:xfrm>
            <a:off x="5566714" y="5305425"/>
            <a:ext cx="3566160" cy="109728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0" indent="0" algn="l" rtl="0">
              <a:spcBef>
                <a:spcPts val="1200"/>
              </a:spcBef>
              <a:buNone/>
              <a:defRPr sz="1800"/>
            </a:lvl2pPr>
            <a:lvl3pPr marL="0" indent="0" algn="l" rtl="0">
              <a:spcBef>
                <a:spcPts val="1200"/>
              </a:spcBef>
              <a:buNone/>
              <a:defRPr sz="1800"/>
            </a:lvl3pPr>
            <a:lvl4pPr marL="0" indent="0" algn="l" rtl="0">
              <a:spcBef>
                <a:spcPts val="1200"/>
              </a:spcBef>
              <a:buNone/>
              <a:defRPr sz="1800"/>
            </a:lvl4pPr>
            <a:lvl5pPr marL="0" indent="0" algn="l" rtl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3111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3E5DD-B6EC-491D-A1C2-DEC808C55BB0}" type="datetimeFigureOut">
              <a:rPr lang="fr-FR" smtClean="0"/>
              <a:t>10/03/2018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98786-C593-46FB-822E-27BCD058F5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3586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6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0C3s-0e7BEM" TargetMode="Externa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0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4dxadKltRM" TargetMode="Externa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9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458817" y="3816626"/>
            <a:ext cx="914400" cy="3445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F40413C-D470-45B9-8F46-A29B1BC9D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876" y="236196"/>
            <a:ext cx="12263751" cy="638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80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152357" y="533400"/>
            <a:ext cx="9861452" cy="1905000"/>
          </a:xfrm>
        </p:spPr>
        <p:txBody>
          <a:bodyPr>
            <a:normAutofit/>
          </a:bodyPr>
          <a:lstStyle/>
          <a:p>
            <a:r>
              <a:rPr lang="fr-FR" sz="8800" b="1" dirty="0">
                <a:latin typeface="Arial" panose="020B0604020202020204" pitchFamily="34" charset="0"/>
                <a:cs typeface="Arial" panose="020B0604020202020204" pitchFamily="34" charset="0"/>
              </a:rPr>
              <a:t>Concrètement ?</a:t>
            </a:r>
            <a:endParaRPr lang="fr-FR" sz="8800" b="1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D358A2C-1652-42DE-B214-CB35BC4C0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68" y="3101325"/>
            <a:ext cx="2869841" cy="34539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99C75C-1E11-4FAB-9655-F9E5F469B1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86" y="5592940"/>
            <a:ext cx="1401088" cy="7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8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fr-FR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76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D85987D-D318-4AFE-8827-87BC548B8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852" y="947453"/>
            <a:ext cx="4302449" cy="55369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04BBBF-AD06-41A0-BA38-FE3C8C9931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7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7B772B2-1F54-44E9-B6C0-304A7FEBA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943" y="244270"/>
            <a:ext cx="10049278" cy="58318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3E185F2-482F-4FB6-B190-CAF3617DA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7D79F3-643C-4515-8696-4E5AF3E508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56" y="244270"/>
            <a:ext cx="11318531" cy="636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21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68DED7D-CB25-496B-B459-E3022749C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718" y="108837"/>
            <a:ext cx="8830076" cy="634568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8D63D00-A6B6-4E21-9576-867C9C79F8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D63D00-A6B6-4E21-9576-867C9C79F8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924028-DE58-42FA-8515-4534BD507A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4970" y="-75793"/>
            <a:ext cx="12326742" cy="69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0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E230705-CC50-4EFE-8B91-61E8F7B43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44" y="398341"/>
            <a:ext cx="7814711" cy="55433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42D02C4-908D-46A6-99A5-8048A9EFB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2681" y="398341"/>
            <a:ext cx="3353268" cy="56300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DD005F-B44D-41AA-A23C-43C885762C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8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EE5D2A7-BD81-4BD4-ACB7-7707854E2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918" y="940088"/>
            <a:ext cx="7497221" cy="55443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2AB22A-7218-4CBE-87F9-DDA50B7EEB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49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A0163F-1C81-4C90-953E-02A3E6962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906" y="2063750"/>
            <a:ext cx="5096586" cy="320084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2397520-395E-47AF-BDFC-2848E33E8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833" y="810211"/>
            <a:ext cx="8707065" cy="5391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5DBA95-E44E-4535-A53B-5CABFBD52E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6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E7A138-AC28-4EB2-B465-0970C192F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149" y="422831"/>
            <a:ext cx="6357539" cy="59077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8FFA05-4307-4F9A-8087-FC313F31B0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0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1E79172-BC76-4616-9FC7-7B669A5A84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11"/>
          <a:stretch/>
        </p:blipFill>
        <p:spPr>
          <a:xfrm>
            <a:off x="455726" y="229293"/>
            <a:ext cx="9170397" cy="381515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BE58F3-43D9-4A6E-BE89-D88DF4A5E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13"/>
          <a:stretch/>
        </p:blipFill>
        <p:spPr>
          <a:xfrm>
            <a:off x="2428905" y="4217762"/>
            <a:ext cx="9105082" cy="189574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76EEBC-4976-4717-99FD-CB28839494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2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fr-FR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Activités d’apprentissage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224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BA731A-7641-429A-888C-757EA349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25C88AE-D91B-43F7-8A30-117C7DA0AB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594" y="-348791"/>
            <a:ext cx="8794849" cy="7047376"/>
          </a:xfrm>
        </p:spPr>
      </p:pic>
    </p:spTree>
    <p:extLst>
      <p:ext uri="{BB962C8B-B14F-4D97-AF65-F5344CB8AC3E}">
        <p14:creationId xmlns:p14="http://schemas.microsoft.com/office/powerpoint/2010/main" val="206150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89C290-2BF1-4BF8-84BC-811ABE0E5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10B197A-2F8D-4AF8-8381-213D12B140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08CD69F-FF83-4807-A370-E6FAE9965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885" y="68154"/>
            <a:ext cx="6858000" cy="685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DBA18B-06AD-4CF7-B347-2EC1EFAC8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85" y="68154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71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CAB429-C36A-49D8-B945-3C0D109ED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269" y="31921"/>
            <a:ext cx="9624865" cy="657902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E8B6AC-BB63-49E4-BBC4-CC081C5384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4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1F1D1F-BE21-47A4-9E66-E6A9C70D1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1235D0-BCFD-414E-9CE2-1E80A2165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46A860-9318-4BAB-9249-333990A18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592" y="0"/>
            <a:ext cx="6710816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F83762-CC61-4E85-B7FC-F2626A0EAD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03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AFCA7F6-21C5-4D61-981C-A5F078D14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84" y="672823"/>
            <a:ext cx="10128749" cy="590354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E1DAFB-EEB2-48AF-9C71-0044D0A250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0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56B7AC-9C3E-48CB-AA16-D8072C4258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F361AA75-C4C2-4935-85A1-777D50018D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323755"/>
            <a:ext cx="9354991" cy="603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6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03AC0E4-9364-4C64-98CC-049646104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89" y="1288259"/>
            <a:ext cx="3907401" cy="47518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8849D1-66D9-41BD-82ED-0FD2C919A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688" y="1972864"/>
            <a:ext cx="5327326" cy="338261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1FBE84-1F9D-4125-AAB3-7DFA60023D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5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F44295-7752-40E9-B4BD-C19D871850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D44C7DB-6D43-4B5D-BF6C-92F2AF7194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540A4BE-B793-4D22-A921-A912C1461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23" y="62475"/>
            <a:ext cx="11156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4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403A67-A51B-4050-A0C2-4D1A63CEE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170" y="470892"/>
            <a:ext cx="3093929" cy="52614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08780F-60E1-4F17-B6B8-4B1538E30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099" y="470892"/>
            <a:ext cx="8385162" cy="527954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5F5E21-D2F9-4816-824D-5C716FC35B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0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3">
            <a:extLst>
              <a:ext uri="{FF2B5EF4-FFF2-40B4-BE49-F238E27FC236}">
                <a16:creationId xmlns:a16="http://schemas.microsoft.com/office/drawing/2014/main" id="{4E0C66B2-8C57-41E4-A20F-037510155E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70" b="4870"/>
          <a:stretch/>
        </p:blipFill>
        <p:spPr>
          <a:xfrm>
            <a:off x="3135926" y="389301"/>
            <a:ext cx="5700014" cy="6756171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A3EF74-F1D2-49B7-8C2F-36531C826A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6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B4D349D-3CF5-4E6F-A3BD-8ECA6C7E3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42" y="400404"/>
            <a:ext cx="5175575" cy="56684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2A0A58-382B-4A45-8833-8AA9EC37AB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4AF457-D918-46DE-9BBC-E1930EE477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286" y="329411"/>
            <a:ext cx="6249224" cy="566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1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66C29E4-2C73-498D-984B-EC95A62AB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63" y="207578"/>
            <a:ext cx="6273689" cy="406341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BEDDBC-843D-41BC-8238-F7D38E5414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443955-5E32-4680-8884-00246B9669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977"/>
          <a:stretch/>
        </p:blipFill>
        <p:spPr>
          <a:xfrm>
            <a:off x="1375946" y="3870913"/>
            <a:ext cx="4624569" cy="292764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6CCEA4-580F-42CE-B47F-E5FE180AB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716" y="607653"/>
            <a:ext cx="5129521" cy="326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8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1E45830-7488-4224-9500-3881D2F65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61" y="763671"/>
            <a:ext cx="3667637" cy="560148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E66B37-E4FC-40F1-92A8-731DCB4C5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164" y="677934"/>
            <a:ext cx="3639058" cy="56110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0D020E-D5DA-460B-A2EC-90E52D471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889" y="677934"/>
            <a:ext cx="3839111" cy="56872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7040E0-350B-447B-8A86-86A82DD924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418" y="6288942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3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25ED09-B323-48AE-A4F3-7ACC92A6B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4C8A9E-3720-4386-8100-BAB1821B03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54B361-6794-4F56-912B-A867149737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24" r="35789" b="21925"/>
          <a:stretch/>
        </p:blipFill>
        <p:spPr>
          <a:xfrm>
            <a:off x="958408" y="166255"/>
            <a:ext cx="9637873" cy="769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9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212365BF-383C-407B-A38E-4D3F9C4EDF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6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02A4548-34D4-4E3A-948D-DC98FA216E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B28865-F541-4018-971D-93C3583E1A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89" y="0"/>
            <a:ext cx="74200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5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2EB54C-B97F-453B-AD89-F44C35D98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911" y="0"/>
            <a:ext cx="8341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01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5D1C80-59E6-4DD6-B51F-8962A76D4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4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5DC1BC7F-7251-4476-A9A3-34513AEC6A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BA114E9-EE3F-4462-BCDF-64FBBC504D8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0CE900-641D-4F9D-B6A5-4E12F639D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FE03E3F-6145-4FAB-BCB4-D0FC4462F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78AD9EA-9A9C-44D4-B841-9073FE04A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06" y="340771"/>
            <a:ext cx="11227232" cy="631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6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E7F0C3-5C14-4144-9BDD-F90AD6934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5559E7-1042-477E-B9E7-9CC5026EC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5372EF-96E0-4D9E-9B09-5183FEDED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398"/>
            <a:ext cx="12192000" cy="61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6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ABC318-9C40-4D4A-B844-D83579CD9E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173" y="-540048"/>
            <a:ext cx="6236373" cy="815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81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B57C668-E4C5-45B3-9925-08115BDFB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62" y="0"/>
            <a:ext cx="4809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A6F520-51B0-443D-ADDC-D78A755FA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390" y="0"/>
            <a:ext cx="8543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1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fr-FR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« projets »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657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10A517-B7D7-4565-87CF-722457AB9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6674EDA-ED6A-47D3-9854-0B88266AB6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" t="9850" r="-1998" b="13060"/>
          <a:stretch/>
        </p:blipFill>
        <p:spPr>
          <a:xfrm>
            <a:off x="643496" y="902126"/>
            <a:ext cx="4139788" cy="5673509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D714F5-53EA-42B7-9685-75327B9B35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2" t="1" r="6426" b="-3267"/>
          <a:stretch/>
        </p:blipFill>
        <p:spPr>
          <a:xfrm>
            <a:off x="4977988" y="1497407"/>
            <a:ext cx="6570516" cy="461495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F16D3A9-EB0F-4A04-A80A-E388CD4340A3}"/>
              </a:ext>
            </a:extLst>
          </p:cNvPr>
          <p:cNvSpPr txBox="1"/>
          <p:nvPr/>
        </p:nvSpPr>
        <p:spPr>
          <a:xfrm>
            <a:off x="420283" y="96552"/>
            <a:ext cx="600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Art et géométrie</a:t>
            </a:r>
          </a:p>
        </p:txBody>
      </p:sp>
    </p:spTree>
    <p:extLst>
      <p:ext uri="{BB962C8B-B14F-4D97-AF65-F5344CB8AC3E}">
        <p14:creationId xmlns:p14="http://schemas.microsoft.com/office/powerpoint/2010/main" val="413766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4B189B8C-B040-4A90-93ED-8B21C0B074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6" r="22696"/>
          <a:stretch>
            <a:fillRect/>
          </a:stretch>
        </p:blipFill>
        <p:spPr>
          <a:xfrm>
            <a:off x="249179" y="2296363"/>
            <a:ext cx="3638453" cy="3750319"/>
          </a:xfr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FA6F708-DC32-4575-9B4A-58E20D8E37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6" b="17016"/>
          <a:stretch>
            <a:fillRect/>
          </a:stretch>
        </p:blipFill>
        <p:spPr>
          <a:xfrm>
            <a:off x="7262661" y="267079"/>
            <a:ext cx="4680160" cy="4541459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1EBDF8-30B9-48E8-A2C1-8FDFE81C3D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86" y="1948514"/>
            <a:ext cx="2762017" cy="49094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E91BCD3-5D69-4565-8FC4-3B974F3EF994}"/>
              </a:ext>
            </a:extLst>
          </p:cNvPr>
          <p:cNvSpPr txBox="1"/>
          <p:nvPr/>
        </p:nvSpPr>
        <p:spPr>
          <a:xfrm>
            <a:off x="420283" y="96552"/>
            <a:ext cx="600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Promenade mathématique</a:t>
            </a:r>
          </a:p>
        </p:txBody>
      </p:sp>
    </p:spTree>
    <p:extLst>
      <p:ext uri="{BB962C8B-B14F-4D97-AF65-F5344CB8AC3E}">
        <p14:creationId xmlns:p14="http://schemas.microsoft.com/office/powerpoint/2010/main" val="292740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EA00BF6-3E83-4AF6-A711-45BA7A927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0" r="22720"/>
          <a:stretch>
            <a:fillRect/>
          </a:stretch>
        </p:blipFill>
        <p:spPr>
          <a:xfrm>
            <a:off x="298078" y="457784"/>
            <a:ext cx="3638453" cy="3750319"/>
          </a:xfr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8038B4D-FAC7-4358-B063-5733EC4B185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2" r="4432"/>
          <a:stretch>
            <a:fillRect/>
          </a:stretch>
        </p:blipFill>
        <p:spPr>
          <a:xfrm>
            <a:off x="7994370" y="282195"/>
            <a:ext cx="3638550" cy="3749675"/>
          </a:xfrm>
        </p:spPr>
      </p:pic>
      <p:pic>
        <p:nvPicPr>
          <p:cNvPr id="10" name="Espace réservé pour une image  8">
            <a:extLst>
              <a:ext uri="{FF2B5EF4-FFF2-40B4-BE49-F238E27FC236}">
                <a16:creationId xmlns:a16="http://schemas.microsoft.com/office/drawing/2014/main" id="{D0590666-8172-435A-A4E3-2E43F2AB7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629" y="3980696"/>
            <a:ext cx="4680742" cy="2635257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17124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EA00BF6-3E83-4AF6-A711-45BA7A927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806" y="1036475"/>
            <a:ext cx="5327778" cy="2995395"/>
          </a:xfr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8038B4D-FAC7-4358-B063-5733EC4B185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2" r="4432"/>
          <a:stretch>
            <a:fillRect/>
          </a:stretch>
        </p:blipFill>
        <p:spPr>
          <a:xfrm>
            <a:off x="8004150" y="282195"/>
            <a:ext cx="3638550" cy="3749675"/>
          </a:xfrm>
        </p:spPr>
      </p:pic>
      <p:pic>
        <p:nvPicPr>
          <p:cNvPr id="10" name="Espace réservé pour une image  8">
            <a:extLst>
              <a:ext uri="{FF2B5EF4-FFF2-40B4-BE49-F238E27FC236}">
                <a16:creationId xmlns:a16="http://schemas.microsoft.com/office/drawing/2014/main" id="{D0590666-8172-435A-A4E3-2E43F2AB7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617" y="4222743"/>
            <a:ext cx="4680742" cy="2635257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</p:pic>
      <p:pic>
        <p:nvPicPr>
          <p:cNvPr id="6" name="Espace réservé pour une image  8">
            <a:extLst>
              <a:ext uri="{FF2B5EF4-FFF2-40B4-BE49-F238E27FC236}">
                <a16:creationId xmlns:a16="http://schemas.microsoft.com/office/drawing/2014/main" id="{0221CF11-15D4-49A4-B84C-55BBDE3C51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93" y="93191"/>
            <a:ext cx="2430602" cy="4680742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68BF19-2252-467C-91BC-619F0117C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866" y="5009612"/>
            <a:ext cx="4682134" cy="1755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7398CED-9F15-4F3F-A7B2-BC8C1C845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524" y="1153985"/>
            <a:ext cx="4029637" cy="502037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9F6232-8718-4A4E-96F8-7DA3A78AF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204" y="661682"/>
            <a:ext cx="4058055" cy="600498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9DEF30-5E2C-40A1-BB7A-1BD430C69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53985"/>
            <a:ext cx="3546482" cy="528395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446D93-40B8-432E-90CB-1309EDCC30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CC5ED50-F250-4DFF-BE3C-51119CC21DF3}"/>
              </a:ext>
            </a:extLst>
          </p:cNvPr>
          <p:cNvSpPr txBox="1"/>
          <p:nvPr/>
        </p:nvSpPr>
        <p:spPr>
          <a:xfrm>
            <a:off x="420283" y="96552"/>
            <a:ext cx="600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Projet « le 100</a:t>
            </a:r>
            <a:r>
              <a:rPr lang="fr-FR" sz="3600" b="1" baseline="30000" dirty="0"/>
              <a:t>ème</a:t>
            </a:r>
            <a:r>
              <a:rPr lang="fr-FR" sz="3600" b="1" dirty="0"/>
              <a:t> jour »</a:t>
            </a:r>
          </a:p>
        </p:txBody>
      </p:sp>
    </p:spTree>
    <p:extLst>
      <p:ext uri="{BB962C8B-B14F-4D97-AF65-F5344CB8AC3E}">
        <p14:creationId xmlns:p14="http://schemas.microsoft.com/office/powerpoint/2010/main" val="111260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5446D93-40B8-432E-90CB-1309EDCC30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CC5ED50-F250-4DFF-BE3C-51119CC21DF3}"/>
              </a:ext>
            </a:extLst>
          </p:cNvPr>
          <p:cNvSpPr txBox="1"/>
          <p:nvPr/>
        </p:nvSpPr>
        <p:spPr>
          <a:xfrm>
            <a:off x="420283" y="96552"/>
            <a:ext cx="600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Rallye maths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D0E4B04-91BC-4AFD-94C6-D2E7DC7611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38" y="1399387"/>
            <a:ext cx="5900362" cy="442527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355A9BF-584B-47DE-B05E-D1AEB1504A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01115" y="728083"/>
            <a:ext cx="5824659" cy="436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5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207B0C3-93DB-4A60-9E13-5D959D2DD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309" y="606692"/>
            <a:ext cx="4452853" cy="564461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6C8A3E8-BF40-4EEC-AA4C-0AF1D4584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453" y="606692"/>
            <a:ext cx="9793067" cy="59539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ABDDE4-ECD9-46B2-879D-FACBDDF506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FA12328-3EE0-4481-B7CA-779EB2EF8ED7}"/>
              </a:ext>
            </a:extLst>
          </p:cNvPr>
          <p:cNvSpPr txBox="1"/>
          <p:nvPr/>
        </p:nvSpPr>
        <p:spPr>
          <a:xfrm>
            <a:off x="420283" y="96552"/>
            <a:ext cx="600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Lap book</a:t>
            </a:r>
          </a:p>
        </p:txBody>
      </p:sp>
    </p:spTree>
    <p:extLst>
      <p:ext uri="{BB962C8B-B14F-4D97-AF65-F5344CB8AC3E}">
        <p14:creationId xmlns:p14="http://schemas.microsoft.com/office/powerpoint/2010/main" val="243472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fr-FR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jeux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351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77CCD8-6571-4409-9D93-6CD0C4748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8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4347FF-3551-42DF-93A4-5D4155CBA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15" y="64167"/>
            <a:ext cx="9371943" cy="44882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49C2DF-4D14-4A26-8BA0-9B7B7CA3A1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882" y="0"/>
            <a:ext cx="97242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C38A4E-B85B-4216-81C9-08BDBF8E32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76" y="178352"/>
            <a:ext cx="8711970" cy="665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0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C53509-1F61-4A9F-8434-E5ED50A165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0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3D1E6-8E72-4CA8-84B9-649CECC7B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9BCA4B-318F-4E97-BCEF-963413664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752FD5-3BA7-4ED8-B146-47C40EFFC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25" y="0"/>
            <a:ext cx="10444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83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81CD2-9A06-4A8E-B009-5FA7E823B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E3AD3C-46A9-457E-BCF7-3C0CA5D2EC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15230" cy="4058567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AF4342A-3459-4481-BB1B-0FDA21C9F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224" y="2568881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231103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Voir vidéos sur la chaine </a:t>
            </a:r>
            <a:r>
              <a:rPr lang="fr-FR" dirty="0" err="1"/>
              <a:t>Youtube</a:t>
            </a:r>
            <a:r>
              <a:rPr lang="fr-FR" dirty="0"/>
              <a:t>:</a:t>
            </a:r>
          </a:p>
          <a:p>
            <a:r>
              <a:rPr lang="fr-FR" dirty="0"/>
              <a:t>Jeu la piste du gorille: </a:t>
            </a:r>
            <a:r>
              <a:rPr lang="fr-FR" dirty="0">
                <a:hlinkClick r:id="rId2"/>
              </a:rPr>
              <a:t>https://www.youtube.com/watch?v=0C3s-0e7BEM</a:t>
            </a:r>
            <a:endParaRPr lang="fr-FR" dirty="0"/>
          </a:p>
          <a:p>
            <a:r>
              <a:rPr lang="fr-FR" dirty="0"/>
              <a:t>Jeu l’omette: https://www.youtube.com/watch?v=16Oy_CTRUlg</a:t>
            </a:r>
          </a:p>
        </p:txBody>
      </p:sp>
    </p:spTree>
    <p:extLst>
      <p:ext uri="{BB962C8B-B14F-4D97-AF65-F5344CB8AC3E}">
        <p14:creationId xmlns:p14="http://schemas.microsoft.com/office/powerpoint/2010/main" val="251975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fr-FR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fichiers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582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489B46-7035-43CA-B5AE-02CFCC5EFB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809" y="0"/>
            <a:ext cx="78003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0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74CF4B-AC45-4510-AEF1-AA9C85BC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C05BDC-C60F-4EBD-ABFB-EE4D12809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DD9ED6-E884-447F-B855-50F708D24B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" t="32129" r="10789" b="4698"/>
          <a:stretch/>
        </p:blipFill>
        <p:spPr>
          <a:xfrm>
            <a:off x="122247" y="743256"/>
            <a:ext cx="11842670" cy="491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5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725714-C561-45B2-9E65-5D0E6CF0F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9B5DA6F-11DA-47CD-9FA7-84BA65571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47" y="-432760"/>
            <a:ext cx="4259540" cy="7572517"/>
          </a:xfrm>
        </p:spPr>
      </p:pic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65C91D38-0F36-420F-9AB7-A61B88720F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1" t="6702" r="18294" b="-3451"/>
          <a:stretch/>
        </p:blipFill>
        <p:spPr>
          <a:xfrm>
            <a:off x="5008232" y="1324029"/>
            <a:ext cx="7152956" cy="524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9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BA5D08F-48AF-480F-936D-E47ED8974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6616"/>
            <a:ext cx="3600953" cy="48584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D68922-BCE6-49A0-B0CF-09D824A1CA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87C967-C538-49B4-B188-BB3F08152F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567" y="567989"/>
            <a:ext cx="7357409" cy="581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0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3FDD65-4AF0-4D2F-9099-3BBE394FD0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56" y="82511"/>
            <a:ext cx="9042134" cy="678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8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9A7ED99-7B5E-45FA-B1D1-91556DE9D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521" y="0"/>
            <a:ext cx="10102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3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AE1EDC6-4D3A-461B-81A0-02D144D8C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-107576"/>
            <a:ext cx="5097878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7BF154-DA70-4860-8348-E18A5A114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863" y="-107576"/>
            <a:ext cx="4999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05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5155CE-C7F4-4B23-9644-3A7A12AB4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888" y="-173038"/>
            <a:ext cx="4934474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AF2E87-6D5C-4E32-B377-4F3D01801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8" y="718805"/>
            <a:ext cx="7126977" cy="500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6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8EAD9E-9177-4A74-9C22-D9F2689DA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614" y="0"/>
            <a:ext cx="4923574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D0ECF19-DE25-447E-82C5-8BBD28270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118" y="0"/>
            <a:ext cx="5215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9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cahiers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404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Sur la chaine </a:t>
            </a:r>
            <a:r>
              <a:rPr lang="fr-FR" dirty="0" err="1"/>
              <a:t>youtube</a:t>
            </a:r>
            <a:r>
              <a:rPr lang="fr-FR" dirty="0"/>
              <a:t> :</a:t>
            </a:r>
          </a:p>
          <a:p>
            <a:r>
              <a:rPr lang="fr-FR" dirty="0">
                <a:hlinkClick r:id="rId2"/>
              </a:rPr>
              <a:t>https://www.youtube.com/watch?v=24dxadKltRM</a:t>
            </a:r>
            <a:r>
              <a:rPr lang="fr-FR" dirty="0"/>
              <a:t> 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454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leçons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513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C949B18-B5DB-45E0-A41C-6F44C0DA9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670" y="521056"/>
            <a:ext cx="9565857" cy="537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9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101651-40C5-490F-832A-2B0636EC5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77EED1-19B3-4E2D-B74A-417C66248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FEDDBE-5E65-41F0-B6AB-B2004AD8A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24" y="0"/>
            <a:ext cx="109935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69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08C97FC-B23A-44A6-A763-30C7B5B74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169" y="0"/>
            <a:ext cx="10371205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D772B5-58C3-42ED-ADD1-BB4ECD985B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94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101651-40C5-490F-832A-2B0636EC5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77EED1-19B3-4E2D-B74A-417C66248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9F44E41-7D6C-47A4-9EDE-C178206F0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553" y="0"/>
            <a:ext cx="10258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67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fr-FR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L’évaluation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20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FA51B-5DBA-41A8-89C5-CEBD185D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13B2D4-ABF9-4907-9797-A96C82A7C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7BA332-2059-494D-B7D7-26378FF09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59" y="82848"/>
            <a:ext cx="10477503" cy="677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5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FA51B-5DBA-41A8-89C5-CEBD185D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13B2D4-ABF9-4907-9797-A96C82A7C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0DF910-0E6F-4618-8B57-743A4D720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196" y="0"/>
            <a:ext cx="4959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71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fr-FR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numérique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870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124DE7A-AB88-46DA-93B4-41507E3D1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608" y="0"/>
            <a:ext cx="3912433" cy="54440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B0A1DE3-BCC2-4347-A25B-5E9F52EE9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83" y="0"/>
            <a:ext cx="11861749" cy="57496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02FF1A-3A24-43CD-84A9-538E52FAF5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0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ADEA1B-51E1-41B4-B7DF-F03F6D8A8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252" y="5616763"/>
            <a:ext cx="3305636" cy="114316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A17461-0335-4F35-92DE-60E636B0F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019" y="394226"/>
            <a:ext cx="7348101" cy="234662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1EED4B-25BA-4CF7-8D9C-DAE93E4C5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8821" y="3064224"/>
            <a:ext cx="3343742" cy="222916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2F3F67-ECB0-460D-B567-48F8F9D0D6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3621" y="3070258"/>
            <a:ext cx="3381847" cy="23148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606E10-A2F9-4077-A4A4-9427A2F551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1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4D5278-0F8D-4BDB-8A3E-7012ADC10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2" y="414826"/>
            <a:ext cx="10087052" cy="31640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9165FE-008D-4C99-AAD4-1869E2CE5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121" y="3625416"/>
            <a:ext cx="9754876" cy="303664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71A1CC-AA19-4122-A02B-48ED8F8707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1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DAA5E44-661F-4A26-87C5-F0908B464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833" y="0"/>
            <a:ext cx="8714333" cy="67954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E33D78-25E7-4C9E-A927-A3FD9AC86F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828" y="6076147"/>
            <a:ext cx="1027092" cy="5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82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Diapositive 1 - &amp;quot;Conférence « Enseigner les  mathématiques au 21è s.» Semaine des mathématiques 2017&amp;quot;&quot;/&gt;&lt;property id=&quot;20307&quot; value=&quot;256&quot;/&gt;&lt;/object&gt;&lt;object type=&quot;3&quot; unique_id=&quot;10004&quot;&gt;&lt;property id=&quot;20148&quot; value=&quot;5&quot;/&gt;&lt;property id=&quot;20300&quot; value=&quot;Diapositive 2 - &amp;quot;Σ - SOMMAIRE&amp;quot;&quot;/&gt;&lt;property id=&quot;20307&quot; value=&quot;257&quot;/&gt;&lt;/object&gt;&lt;object type=&quot;3&quot; unique_id=&quot;10005&quot;&gt;&lt;property id=&quot;20148&quot; value=&quot;5&quot;/&gt;&lt;property id=&quot;20300&quot; value=&quot;Diapositive 6&quot;/&gt;&lt;property id=&quot;20307&quot; value=&quot;258&quot;/&gt;&lt;/object&gt;&lt;object type=&quot;3&quot; unique_id=&quot;10006&quot;&gt;&lt;property id=&quot;20148&quot; value=&quot;5&quot;/&gt;&lt;property id=&quot;20300&quot; value=&quot;Diapositive 15&quot;/&gt;&lt;property id=&quot;20307&quot; value=&quot;259&quot;/&gt;&lt;/object&gt;&lt;object type=&quot;3&quot; unique_id=&quot;10093&quot;&gt;&lt;property id=&quot;20148&quot; value=&quot;5&quot;/&gt;&lt;property id=&quot;20300&quot; value=&quot;Diapositive 3 - &amp;quot;Vous avez dit « maths » ? &amp;quot;&quot;/&gt;&lt;property id=&quot;20307&quot; value=&quot;315&quot;/&gt;&lt;/object&gt;&lt;object type=&quot;3&quot; unique_id=&quot;10094&quot;&gt;&lt;property id=&quot;20148&quot; value=&quot;5&quot;/&gt;&lt;property id=&quot;20300&quot; value=&quot;Diapositive 4&quot;/&gt;&lt;property id=&quot;20307&quot; value=&quot;303&quot;/&gt;&lt;/object&gt;&lt;object type=&quot;3&quot; unique_id=&quot;10095&quot;&gt;&lt;property id=&quot;20148&quot; value=&quot;5&quot;/&gt;&lt;property id=&quot;20300&quot; value=&quot;Diapositive 5&quot;/&gt;&lt;property id=&quot;20307&quot; value=&quot;320&quot;/&gt;&lt;/object&gt;&lt;object type=&quot;3&quot; unique_id=&quot;10096&quot;&gt;&lt;property id=&quot;20148&quot; value=&quot;5&quot;/&gt;&lt;property id=&quot;20300&quot; value=&quot;Diapositive 7&quot;/&gt;&lt;property id=&quot;20307&quot; value=&quot;304&quot;/&gt;&lt;/object&gt;&lt;object type=&quot;3&quot; unique_id=&quot;10097&quot;&gt;&lt;property id=&quot;20148&quot; value=&quot;5&quot;/&gt;&lt;property id=&quot;20300&quot; value=&quot;Diapositive 9 - &amp;quot;Constats&amp;quot;&quot;/&gt;&lt;property id=&quot;20307&quot; value=&quot;314&quot;/&gt;&lt;/object&gt;&lt;object type=&quot;3&quot; unique_id=&quot;10098&quot;&gt;&lt;property id=&quot;20148&quot; value=&quot;5&quot;/&gt;&lt;property id=&quot;20300&quot; value=&quot;Diapositive 10&quot;/&gt;&lt;property id=&quot;20307&quot; value=&quot;321&quot;/&gt;&lt;/object&gt;&lt;object type=&quot;3&quot; unique_id=&quot;10099&quot;&gt;&lt;property id=&quot;20148&quot; value=&quot;5&quot;/&gt;&lt;property id=&quot;20300&quot; value=&quot;Diapositive 11&quot;/&gt;&lt;property id=&quot;20307&quot; value=&quot;306&quot;/&gt;&lt;/object&gt;&lt;object type=&quot;3&quot; unique_id=&quot;10100&quot;&gt;&lt;property id=&quot;20148&quot; value=&quot;5&quot;/&gt;&lt;property id=&quot;20300&quot; value=&quot;Diapositive 12&quot;/&gt;&lt;property id=&quot;20307&quot; value=&quot;333&quot;/&gt;&lt;/object&gt;&lt;object type=&quot;3&quot; unique_id=&quot;10101&quot;&gt;&lt;property id=&quot;20148&quot; value=&quot;5&quot;/&gt;&lt;property id=&quot;20300&quot; value=&quot;Diapositive 8&quot;/&gt;&lt;property id=&quot;20307&quot; value=&quot;334&quot;/&gt;&lt;/object&gt;&lt;object type=&quot;3&quot; unique_id=&quot;10102&quot;&gt;&lt;property id=&quot;20148&quot; value=&quot;5&quot;/&gt;&lt;property id=&quot;20300&quot; value=&quot;Diapositive 13&quot;/&gt;&lt;property id=&quot;20307&quot; value=&quot;322&quot;/&gt;&lt;/object&gt;&lt;object type=&quot;3&quot; unique_id=&quot;10103&quot;&gt;&lt;property id=&quot;20148&quot; value=&quot;5&quot;/&gt;&lt;property id=&quot;20300&quot; value=&quot;Diapositive 14&quot;/&gt;&lt;property id=&quot;20307&quot; value=&quot;323&quot;/&gt;&lt;/object&gt;&lt;object type=&quot;3&quot; unique_id=&quot;10104&quot;&gt;&lt;property id=&quot;20148&quot; value=&quot;5&quot;/&gt;&lt;property id=&quot;20300&quot; value=&quot;Diapositive 16&quot;/&gt;&lt;property id=&quot;20307&quot; value=&quot;300&quot;/&gt;&lt;/object&gt;&lt;object type=&quot;3&quot; unique_id=&quot;10105&quot;&gt;&lt;property id=&quot;20148&quot; value=&quot;5&quot;/&gt;&lt;property id=&quot;20300&quot; value=&quot;Diapositive 17&quot;/&gt;&lt;property id=&quot;20307&quot; value=&quot;342&quot;/&gt;&lt;/object&gt;&lt;object type=&quot;3&quot; unique_id=&quot;10106&quot;&gt;&lt;property id=&quot;20148&quot; value=&quot;5&quot;/&gt;&lt;property id=&quot;20300&quot; value=&quot;Diapositive 18&quot;/&gt;&lt;property id=&quot;20307&quot; value=&quot;343&quot;/&gt;&lt;/object&gt;&lt;object type=&quot;3&quot; unique_id=&quot;10107&quot;&gt;&lt;property id=&quot;20148&quot; value=&quot;5&quot;/&gt;&lt;property id=&quot;20300&quot; value=&quot;Diapositive 19&quot;/&gt;&lt;property id=&quot;20307&quot; value=&quot;341&quot;/&gt;&lt;/object&gt;&lt;object type=&quot;3&quot; unique_id=&quot;10108&quot;&gt;&lt;property id=&quot;20148&quot; value=&quot;5&quot;/&gt;&lt;property id=&quot;20300&quot; value=&quot;Diapositive 20&quot;/&gt;&lt;property id=&quot;20307&quot; value=&quot;340&quot;/&gt;&lt;/object&gt;&lt;object type=&quot;3&quot; unique_id=&quot;10109&quot;&gt;&lt;property id=&quot;20148&quot; value=&quot;5&quot;/&gt;&lt;property id=&quot;20300&quot; value=&quot;Diapositive 21&quot;/&gt;&lt;property id=&quot;20307&quot; value=&quot;329&quot;/&gt;&lt;/object&gt;&lt;object type=&quot;3&quot; unique_id=&quot;10110&quot;&gt;&lt;property id=&quot;20148&quot; value=&quot;5&quot;/&gt;&lt;property id=&quot;20300&quot; value=&quot;Diapositive 22&quot;/&gt;&lt;property id=&quot;20307&quot; value=&quot;327&quot;/&gt;&lt;/object&gt;&lt;object type=&quot;3&quot; unique_id=&quot;10111&quot;&gt;&lt;property id=&quot;20148&quot; value=&quot;5&quot;/&gt;&lt;property id=&quot;20300&quot; value=&quot;Diapositive 23&quot;/&gt;&lt;property id=&quot;20307&quot; value=&quot;330&quot;/&gt;&lt;/object&gt;&lt;object type=&quot;3&quot; unique_id=&quot;10112&quot;&gt;&lt;property id=&quot;20148&quot; value=&quot;5&quot;/&gt;&lt;property id=&quot;20300&quot; value=&quot;Diapositive 24&quot;/&gt;&lt;property id=&quot;20307&quot; value=&quot;328&quot;/&gt;&lt;/object&gt;&lt;object type=&quot;3&quot; unique_id=&quot;10113&quot;&gt;&lt;property id=&quot;20148&quot; value=&quot;5&quot;/&gt;&lt;property id=&quot;20300&quot; value=&quot;Diapositive 25&quot;/&gt;&lt;property id=&quot;20307&quot; value=&quot;348&quot;/&gt;&lt;/object&gt;&lt;object type=&quot;3&quot; unique_id=&quot;10114&quot;&gt;&lt;property id=&quot;20148&quot; value=&quot;5&quot;/&gt;&lt;property id=&quot;20300&quot; value=&quot;Diapositive 26&quot;/&gt;&lt;property id=&quot;20307&quot; value=&quot;349&quot;/&gt;&lt;/object&gt;&lt;object type=&quot;3&quot; unique_id=&quot;10115&quot;&gt;&lt;property id=&quot;20148&quot; value=&quot;5&quot;/&gt;&lt;property id=&quot;20300&quot; value=&quot;Diapositive 27&quot;/&gt;&lt;property id=&quot;20307&quot; value=&quot;331&quot;/&gt;&lt;/object&gt;&lt;object type=&quot;3&quot; unique_id=&quot;10116&quot;&gt;&lt;property id=&quot;20148&quot; value=&quot;5&quot;/&gt;&lt;property id=&quot;20300&quot; value=&quot;Diapositive 28&quot;/&gt;&lt;property id=&quot;20307&quot; value=&quot;335&quot;/&gt;&lt;/object&gt;&lt;object type=&quot;3&quot; unique_id=&quot;10117&quot;&gt;&lt;property id=&quot;20148&quot; value=&quot;5&quot;/&gt;&lt;property id=&quot;20300&quot; value=&quot;Diapositive 31&quot;/&gt;&lt;property id=&quot;20307&quot; value=&quot;336&quot;/&gt;&lt;/object&gt;&lt;object type=&quot;3&quot; unique_id=&quot;10118&quot;&gt;&lt;property id=&quot;20148&quot; value=&quot;5&quot;/&gt;&lt;property id=&quot;20300&quot; value=&quot;Diapositive 32&quot;/&gt;&lt;property id=&quot;20307&quot; value=&quot;338&quot;/&gt;&lt;/object&gt;&lt;object type=&quot;3&quot; unique_id=&quot;10119&quot;&gt;&lt;property id=&quot;20148&quot; value=&quot;5&quot;/&gt;&lt;property id=&quot;20300&quot; value=&quot;Diapositive 30&quot;/&gt;&lt;property id=&quot;20307&quot; value=&quot;339&quot;/&gt;&lt;/object&gt;&lt;object type=&quot;3&quot; unique_id=&quot;10120&quot;&gt;&lt;property id=&quot;20148&quot; value=&quot;5&quot;/&gt;&lt;property id=&quot;20300&quot; value=&quot;Diapositive 33 - &amp;quot;Recommandations&amp;quot;&quot;/&gt;&lt;property id=&quot;20307&quot; value=&quot;316&quot;/&gt;&lt;/object&gt;&lt;object type=&quot;3&quot; unique_id=&quot;10121&quot;&gt;&lt;property id=&quot;20148&quot; value=&quot;5&quot;/&gt;&lt;property id=&quot;20300&quot; value=&quot;Diapositive 35&quot;/&gt;&lt;property id=&quot;20307&quot; value=&quot;344&quot;/&gt;&lt;/object&gt;&lt;object type=&quot;3&quot; unique_id=&quot;10122&quot;&gt;&lt;property id=&quot;20148&quot; value=&quot;5&quot;/&gt;&lt;property id=&quot;20300&quot; value=&quot;Diapositive 36&quot;/&gt;&lt;property id=&quot;20307&quot; value=&quot;345&quot;/&gt;&lt;/object&gt;&lt;object type=&quot;3&quot; unique_id=&quot;10123&quot;&gt;&lt;property id=&quot;20148&quot; value=&quot;5&quot;/&gt;&lt;property id=&quot;20300&quot; value=&quot;Diapositive 37&quot;/&gt;&lt;property id=&quot;20307&quot; value=&quot;346&quot;/&gt;&lt;/object&gt;&lt;object type=&quot;3&quot; unique_id=&quot;10124&quot;&gt;&lt;property id=&quot;20148&quot; value=&quot;5&quot;/&gt;&lt;property id=&quot;20300&quot; value=&quot;Diapositive 34&quot;/&gt;&lt;property id=&quot;20307&quot; value=&quot;347&quot;/&gt;&lt;/object&gt;&lt;object type=&quot;3&quot; unique_id=&quot;10125&quot;&gt;&lt;property id=&quot;20148&quot; value=&quot;5&quot;/&gt;&lt;property id=&quot;20300&quot; value=&quot;Diapositive 39 - &amp;quot;Principes&amp;quot;&quot;/&gt;&lt;property id=&quot;20307&quot; value=&quot;317&quot;/&gt;&lt;/object&gt;&lt;object type=&quot;3&quot; unique_id=&quot;10126&quot;&gt;&lt;property id=&quot;20148&quot; value=&quot;5&quot;/&gt;&lt;property id=&quot;20300&quot; value=&quot;Diapositive 41&quot;/&gt;&lt;property id=&quot;20307&quot; value=&quot;353&quot;/&gt;&lt;/object&gt;&lt;object type=&quot;3&quot; unique_id=&quot;10127&quot;&gt;&lt;property id=&quot;20148&quot; value=&quot;5&quot;/&gt;&lt;property id=&quot;20300&quot; value=&quot;Diapositive 42 - &amp;quot;Exemples&amp;quot;&quot;/&gt;&lt;property id=&quot;20307&quot; value=&quot;318&quot;/&gt;&lt;/object&gt;&lt;object type=&quot;3&quot; unique_id=&quot;10128&quot;&gt;&lt;property id=&quot;20148&quot; value=&quot;5&quot;/&gt;&lt;property id=&quot;20300&quot; value=&quot;Diapositive 43 - &amp;quot;Les outils&amp;quot;&quot;/&gt;&lt;property id=&quot;20307&quot; value=&quot;354&quot;/&gt;&lt;/object&gt;&lt;object type=&quot;3&quot; unique_id=&quot;10129&quot;&gt;&lt;property id=&quot;20148&quot; value=&quot;5&quot;/&gt;&lt;property id=&quot;20300&quot; value=&quot;Diapositive 44&quot;/&gt;&lt;property id=&quot;20307&quot; value=&quot;350&quot;/&gt;&lt;/object&gt;&lt;object type=&quot;3&quot; unique_id=&quot;10130&quot;&gt;&lt;property id=&quot;20148&quot; value=&quot;5&quot;/&gt;&lt;property id=&quot;20300&quot; value=&quot;Diapositive 45&quot;/&gt;&lt;property id=&quot;20307&quot; value=&quot;393&quot;/&gt;&lt;/object&gt;&lt;object type=&quot;3&quot; unique_id=&quot;10131&quot;&gt;&lt;property id=&quot;20148&quot; value=&quot;5&quot;/&gt;&lt;property id=&quot;20300&quot; value=&quot;Diapositive 48&quot;/&gt;&lt;property id=&quot;20307&quot; value=&quot;384&quot;/&gt;&lt;/object&gt;&lt;object type=&quot;3&quot; unique_id=&quot;10132&quot;&gt;&lt;property id=&quot;20148&quot; value=&quot;5&quot;/&gt;&lt;property id=&quot;20300&quot; value=&quot;Diapositive 56&quot;/&gt;&lt;property id=&quot;20307&quot; value=&quot;387&quot;/&gt;&lt;/object&gt;&lt;object type=&quot;3&quot; unique_id=&quot;10133&quot;&gt;&lt;property id=&quot;20148&quot; value=&quot;5&quot;/&gt;&lt;property id=&quot;20300&quot; value=&quot;Diapositive 49&quot;/&gt;&lt;property id=&quot;20307&quot; value=&quot;352&quot;/&gt;&lt;/object&gt;&lt;object type=&quot;3&quot; unique_id=&quot;10134&quot;&gt;&lt;property id=&quot;20148&quot; value=&quot;5&quot;/&gt;&lt;property id=&quot;20300&quot; value=&quot;Diapositive 47&quot;/&gt;&lt;property id=&quot;20307&quot; value=&quot;355&quot;/&gt;&lt;/object&gt;&lt;object type=&quot;3&quot; unique_id=&quot;10135&quot;&gt;&lt;property id=&quot;20148&quot; value=&quot;5&quot;/&gt;&lt;property id=&quot;20300&quot; value=&quot;Diapositive 50&quot;/&gt;&lt;property id=&quot;20307&quot; value=&quot;356&quot;/&gt;&lt;/object&gt;&lt;object type=&quot;3&quot; unique_id=&quot;10136&quot;&gt;&lt;property id=&quot;20148&quot; value=&quot;5&quot;/&gt;&lt;property id=&quot;20300&quot; value=&quot;Diapositive 53&quot;/&gt;&lt;property id=&quot;20307&quot; value=&quot;383&quot;/&gt;&lt;/object&gt;&lt;object type=&quot;3&quot; unique_id=&quot;10137&quot;&gt;&lt;property id=&quot;20148&quot; value=&quot;5&quot;/&gt;&lt;property id=&quot;20300&quot; value=&quot;Diapositive 52&quot;/&gt;&lt;property id=&quot;20307&quot; value=&quot;385&quot;/&gt;&lt;/object&gt;&lt;object type=&quot;3&quot; unique_id=&quot;10138&quot;&gt;&lt;property id=&quot;20148&quot; value=&quot;5&quot;/&gt;&lt;property id=&quot;20300&quot; value=&quot;Diapositive 59&quot;/&gt;&lt;property id=&quot;20307&quot; value=&quot;388&quot;/&gt;&lt;/object&gt;&lt;object type=&quot;3&quot; unique_id=&quot;10139&quot;&gt;&lt;property id=&quot;20148&quot; value=&quot;5&quot;/&gt;&lt;property id=&quot;20300&quot; value=&quot;Diapositive 58&quot;/&gt;&lt;property id=&quot;20307&quot; value=&quot;389&quot;/&gt;&lt;/object&gt;&lt;object type=&quot;3&quot; unique_id=&quot;10140&quot;&gt;&lt;property id=&quot;20148&quot; value=&quot;5&quot;/&gt;&lt;property id=&quot;20300&quot; value=&quot;Diapositive 62&quot;/&gt;&lt;property id=&quot;20307&quot; value=&quot;390&quot;/&gt;&lt;/object&gt;&lt;object type=&quot;3&quot; unique_id=&quot;10141&quot;&gt;&lt;property id=&quot;20148&quot; value=&quot;5&quot;/&gt;&lt;property id=&quot;20300&quot; value=&quot;Diapositive 61&quot;/&gt;&lt;property id=&quot;20307&quot; value=&quot;391&quot;/&gt;&lt;/object&gt;&lt;object type=&quot;3&quot; unique_id=&quot;10142&quot;&gt;&lt;property id=&quot;20148&quot; value=&quot;5&quot;/&gt;&lt;property id=&quot;20300&quot; value=&quot;Diapositive 63 - &amp;quot;D’autres activités&amp;quot;&quot;/&gt;&lt;property id=&quot;20307&quot; value=&quot;358&quot;/&gt;&lt;/object&gt;&lt;object type=&quot;3&quot; unique_id=&quot;10143&quot;&gt;&lt;property id=&quot;20148&quot; value=&quot;5&quot;/&gt;&lt;property id=&quot;20300&quot; value=&quot;Diapositive 64&quot;/&gt;&lt;property id=&quot;20307&quot; value=&quot;362&quot;/&gt;&lt;/object&gt;&lt;object type=&quot;3&quot; unique_id=&quot;10144&quot;&gt;&lt;property id=&quot;20148&quot; value=&quot;5&quot;/&gt;&lt;property id=&quot;20300&quot; value=&quot;Diapositive 65&quot;/&gt;&lt;property id=&quot;20307&quot; value=&quot;377&quot;/&gt;&lt;/object&gt;&lt;object type=&quot;3&quot; unique_id=&quot;10145&quot;&gt;&lt;property id=&quot;20148&quot; value=&quot;5&quot;/&gt;&lt;property id=&quot;20300&quot; value=&quot;Diapositive 67&quot;/&gt;&lt;property id=&quot;20307&quot; value=&quot;378&quot;/&gt;&lt;/object&gt;&lt;object type=&quot;3&quot; unique_id=&quot;10146&quot;&gt;&lt;property id=&quot;20148&quot; value=&quot;5&quot;/&gt;&lt;property id=&quot;20300&quot; value=&quot;Diapositive 68&quot;/&gt;&lt;property id=&quot;20307&quot; value=&quot;379&quot;/&gt;&lt;/object&gt;&lt;object type=&quot;3&quot; unique_id=&quot;10147&quot;&gt;&lt;property id=&quot;20148&quot; value=&quot;5&quot;/&gt;&lt;property id=&quot;20300&quot; value=&quot;Diapositive 69&quot;/&gt;&lt;property id=&quot;20307&quot; value=&quot;380&quot;/&gt;&lt;/object&gt;&lt;object type=&quot;3&quot; unique_id=&quot;10148&quot;&gt;&lt;property id=&quot;20148&quot; value=&quot;5&quot;/&gt;&lt;property id=&quot;20300&quot; value=&quot;Diapositive 71&quot;/&gt;&lt;property id=&quot;20307&quot; value=&quot;381&quot;/&gt;&lt;/object&gt;&lt;object type=&quot;3&quot; unique_id=&quot;10149&quot;&gt;&lt;property id=&quot;20148&quot; value=&quot;5&quot;/&gt;&lt;property id=&quot;20300&quot; value=&quot;Diapositive 73&quot;/&gt;&lt;property id=&quot;20307&quot; value=&quot;382&quot;/&gt;&lt;/object&gt;&lt;object type=&quot;3&quot; unique_id=&quot;10150&quot;&gt;&lt;property id=&quot;20148&quot; value=&quot;5&quot;/&gt;&lt;property id=&quot;20300&quot; value=&quot;Diapositive 74&quot;/&gt;&lt;property id=&quot;20307&quot; value=&quot;363&quot;/&gt;&lt;/object&gt;&lt;object type=&quot;3&quot; unique_id=&quot;10151&quot;&gt;&lt;property id=&quot;20148&quot; value=&quot;5&quot;/&gt;&lt;property id=&quot;20300&quot; value=&quot;Diapositive 75&quot;/&gt;&lt;property id=&quot;20307&quot; value=&quot;386&quot;/&gt;&lt;/object&gt;&lt;object type=&quot;3&quot; unique_id=&quot;10152&quot;&gt;&lt;property id=&quot;20148&quot; value=&quot;5&quot;/&gt;&lt;property id=&quot;20300&quot; value=&quot;Diapositive 76&quot;/&gt;&lt;property id=&quot;20307&quot; value=&quot;392&quot;/&gt;&lt;/object&gt;&lt;object type=&quot;3&quot; unique_id=&quot;10153&quot;&gt;&lt;property id=&quot;20148&quot; value=&quot;5&quot;/&gt;&lt;property id=&quot;20300&quot; value=&quot;Diapositive 77&quot;/&gt;&lt;property id=&quot;20307&quot; value=&quot;394&quot;/&gt;&lt;/object&gt;&lt;object type=&quot;3&quot; unique_id=&quot;10154&quot;&gt;&lt;property id=&quot;20148&quot; value=&quot;5&quot;/&gt;&lt;property id=&quot;20300&quot; value=&quot;Diapositive 79 - &amp;quot;Le numérique&amp;quot;&quot;/&gt;&lt;property id=&quot;20307&quot; value=&quot;359&quot;/&gt;&lt;/object&gt;&lt;object type=&quot;3&quot; unique_id=&quot;10155&quot;&gt;&lt;property id=&quot;20148&quot; value=&quot;5&quot;/&gt;&lt;property id=&quot;20300&quot; value=&quot;Diapositive 82&quot;/&gt;&lt;property id=&quot;20307&quot; value=&quot;364&quot;/&gt;&lt;/object&gt;&lt;object type=&quot;3&quot; unique_id=&quot;10156&quot;&gt;&lt;property id=&quot;20148&quot; value=&quot;5&quot;/&gt;&lt;property id=&quot;20300&quot; value=&quot;Diapositive 83&quot;/&gt;&lt;property id=&quot;20307&quot; value=&quot;365&quot;/&gt;&lt;/object&gt;&lt;object type=&quot;3&quot; unique_id=&quot;10157&quot;&gt;&lt;property id=&quot;20148&quot; value=&quot;5&quot;/&gt;&lt;property id=&quot;20300&quot; value=&quot;Diapositive 84&quot;/&gt;&lt;property id=&quot;20307&quot; value=&quot;366&quot;/&gt;&lt;/object&gt;&lt;object type=&quot;3&quot; unique_id=&quot;10158&quot;&gt;&lt;property id=&quot;20148&quot; value=&quot;5&quot;/&gt;&lt;property id=&quot;20300&quot; value=&quot;Diapositive 72&quot;/&gt;&lt;property id=&quot;20307&quot; value=&quot;367&quot;/&gt;&lt;/object&gt;&lt;object type=&quot;3&quot; unique_id=&quot;10159&quot;&gt;&lt;property id=&quot;20148&quot; value=&quot;5&quot;/&gt;&lt;property id=&quot;20300&quot; value=&quot;Diapositive 95 - &amp;quot;Les projets&amp;quot;&quot;/&gt;&lt;property id=&quot;20307&quot; value=&quot;361&quot;/&gt;&lt;/object&gt;&lt;object type=&quot;3&quot; unique_id=&quot;10160&quot;&gt;&lt;property id=&quot;20148&quot; value=&quot;5&quot;/&gt;&lt;property id=&quot;20300&quot; value=&quot;Diapositive 98&quot;/&gt;&lt;property id=&quot;20307&quot; value=&quot;368&quot;/&gt;&lt;/object&gt;&lt;object type=&quot;3&quot; unique_id=&quot;10161&quot;&gt;&lt;property id=&quot;20148&quot; value=&quot;5&quot;/&gt;&lt;property id=&quot;20300&quot; value=&quot;Diapositive 100&quot;/&gt;&lt;property id=&quot;20307&quot; value=&quot;369&quot;/&gt;&lt;/object&gt;&lt;object type=&quot;3&quot; unique_id=&quot;10162&quot;&gt;&lt;property id=&quot;20148&quot; value=&quot;5&quot;/&gt;&lt;property id=&quot;20300&quot; value=&quot;Diapositive 101&quot;/&gt;&lt;property id=&quot;20307&quot; value=&quot;370&quot;/&gt;&lt;/object&gt;&lt;object type=&quot;3&quot; unique_id=&quot;10164&quot;&gt;&lt;property id=&quot;20148&quot; value=&quot;5&quot;/&gt;&lt;property id=&quot;20300&quot; value=&quot;Diapositive 105&quot;/&gt;&lt;property id=&quot;20307&quot; value=&quot;372&quot;/&gt;&lt;/object&gt;&lt;object type=&quot;3&quot; unique_id=&quot;10165&quot;&gt;&lt;property id=&quot;20148&quot; value=&quot;5&quot;/&gt;&lt;property id=&quot;20300&quot; value=&quot;Diapositive 110&quot;/&gt;&lt;property id=&quot;20307&quot; value=&quot;373&quot;/&gt;&lt;/object&gt;&lt;object type=&quot;3&quot; unique_id=&quot;10166&quot;&gt;&lt;property id=&quot;20148&quot; value=&quot;5&quot;/&gt;&lt;property id=&quot;20300&quot; value=&quot;Diapositive 106&quot;/&gt;&lt;property id=&quot;20307&quot; value=&quot;374&quot;/&gt;&lt;/object&gt;&lt;object type=&quot;3&quot; unique_id=&quot;10167&quot;&gt;&lt;property id=&quot;20148&quot; value=&quot;5&quot;/&gt;&lt;property id=&quot;20300&quot; value=&quot;Diapositive 107&quot;/&gt;&lt;property id=&quot;20307&quot; value=&quot;375&quot;/&gt;&lt;/object&gt;&lt;object type=&quot;3&quot; unique_id=&quot;10168&quot;&gt;&lt;property id=&quot;20148&quot; value=&quot;5&quot;/&gt;&lt;property id=&quot;20300&quot; value=&quot;Diapositive 108&quot;/&gt;&lt;property id=&quot;20307&quot; value=&quot;376&quot;/&gt;&lt;/object&gt;&lt;object type=&quot;3&quot; unique_id=&quot;10169&quot;&gt;&lt;property id=&quot;20148&quot; value=&quot;5&quot;/&gt;&lt;property id=&quot;20300&quot; value=&quot;Diapositive 109&quot;/&gt;&lt;property id=&quot;20307&quot; value=&quot;357&quot;/&gt;&lt;/object&gt;&lt;object type=&quot;3&quot; unique_id=&quot;10170&quot;&gt;&lt;property id=&quot;20148&quot; value=&quot;5&quot;/&gt;&lt;property id=&quot;20300&quot; value=&quot;Diapositive 112 - &amp;quot;En conclusion&amp;quot;&quot;/&gt;&lt;property id=&quot;20307&quot; value=&quot;351&quot;/&gt;&lt;/object&gt;&lt;object type=&quot;3&quot; unique_id=&quot;10171&quot;&gt;&lt;property id=&quot;20148&quot; value=&quot;5&quot;/&gt;&lt;property id=&quot;20300&quot; value=&quot;Diapositive 111 - &amp;quot;La méthode heuristique&amp;quot;&quot;/&gt;&lt;property id=&quot;20307&quot; value=&quot;319&quot;/&gt;&lt;/object&gt;&lt;object type=&quot;3&quot; unique_id=&quot;10173&quot;&gt;&lt;property id=&quot;20148&quot; value=&quot;5&quot;/&gt;&lt;property id=&quot;20300&quot; value=&quot;Diapositive 29&quot;/&gt;&lt;property id=&quot;20307&quot; value=&quot;406&quot;/&gt;&lt;/object&gt;&lt;object type=&quot;3&quot; unique_id=&quot;10174&quot;&gt;&lt;property id=&quot;20148&quot; value=&quot;5&quot;/&gt;&lt;property id=&quot;20300&quot; value=&quot;Diapositive 40 - &amp;quot;Enseigner autrement !&amp;quot;&quot;/&gt;&lt;property id=&quot;20307&quot; value=&quot;395&quot;/&gt;&lt;/object&gt;&lt;object type=&quot;3&quot; unique_id=&quot;10175&quot;&gt;&lt;property id=&quot;20148&quot; value=&quot;5&quot;/&gt;&lt;property id=&quot;20300&quot; value=&quot;Diapositive 46&quot;/&gt;&lt;property id=&quot;20307&quot; value=&quot;403&quot;/&gt;&lt;/object&gt;&lt;object type=&quot;3&quot; unique_id=&quot;10176&quot;&gt;&lt;property id=&quot;20148&quot; value=&quot;5&quot;/&gt;&lt;property id=&quot;20300&quot; value=&quot;Diapositive 51&quot;/&gt;&lt;property id=&quot;20307&quot; value=&quot;401&quot;/&gt;&lt;/object&gt;&lt;object type=&quot;3&quot; unique_id=&quot;10177&quot;&gt;&lt;property id=&quot;20148&quot; value=&quot;5&quot;/&gt;&lt;property id=&quot;20300&quot; value=&quot;Diapositive 54&quot;/&gt;&lt;property id=&quot;20307&quot; value=&quot;399&quot;/&gt;&lt;/object&gt;&lt;object type=&quot;3&quot; unique_id=&quot;10178&quot;&gt;&lt;property id=&quot;20148&quot; value=&quot;5&quot;/&gt;&lt;property id=&quot;20300&quot; value=&quot;Diapositive 55&quot;/&gt;&lt;property id=&quot;20307&quot; value=&quot;400&quot;/&gt;&lt;/object&gt;&lt;object type=&quot;3&quot; unique_id=&quot;10179&quot;&gt;&lt;property id=&quot;20148&quot; value=&quot;5&quot;/&gt;&lt;property id=&quot;20300&quot; value=&quot;Diapositive 57&quot;/&gt;&lt;property id=&quot;20307&quot; value=&quot;396&quot;/&gt;&lt;/object&gt;&lt;object type=&quot;3&quot; unique_id=&quot;10180&quot;&gt;&lt;property id=&quot;20148&quot; value=&quot;5&quot;/&gt;&lt;property id=&quot;20300&quot; value=&quot;Diapositive 60&quot;/&gt;&lt;property id=&quot;20307&quot; value=&quot;397&quot;/&gt;&lt;/object&gt;&lt;object type=&quot;3&quot; unique_id=&quot;10181&quot;&gt;&lt;property id=&quot;20148&quot; value=&quot;5&quot;/&gt;&lt;property id=&quot;20300&quot; value=&quot;Diapositive 70&quot;/&gt;&lt;property id=&quot;20307&quot; value=&quot;420&quot;/&gt;&lt;/object&gt;&lt;object type=&quot;3&quot; unique_id=&quot;10182&quot;&gt;&lt;property id=&quot;20148&quot; value=&quot;5&quot;/&gt;&lt;property id=&quot;20300&quot; value=&quot;Diapositive 81&quot;/&gt;&lt;property id=&quot;20307&quot; value=&quot;413&quot;/&gt;&lt;/object&gt;&lt;object type=&quot;3&quot; unique_id=&quot;10183&quot;&gt;&lt;property id=&quot;20148&quot; value=&quot;5&quot;/&gt;&lt;property id=&quot;20300&quot; value=&quot;Diapositive 85&quot;/&gt;&lt;property id=&quot;20307&quot; value=&quot;407&quot;/&gt;&lt;/object&gt;&lt;object type=&quot;3&quot; unique_id=&quot;10184&quot;&gt;&lt;property id=&quot;20148&quot; value=&quot;5&quot;/&gt;&lt;property id=&quot;20300&quot; value=&quot;Diapositive 86&quot;/&gt;&lt;property id=&quot;20307&quot; value=&quot;408&quot;/&gt;&lt;/object&gt;&lt;object type=&quot;3&quot; unique_id=&quot;10185&quot;&gt;&lt;property id=&quot;20148&quot; value=&quot;5&quot;/&gt;&lt;property id=&quot;20300&quot; value=&quot;Diapositive 89&quot;/&gt;&lt;property id=&quot;20307&quot; value=&quot;409&quot;/&gt;&lt;/object&gt;&lt;object type=&quot;3&quot; unique_id=&quot;10186&quot;&gt;&lt;property id=&quot;20148&quot; value=&quot;5&quot;/&gt;&lt;property id=&quot;20300&quot; value=&quot;Diapositive 87&quot;/&gt;&lt;property id=&quot;20307&quot; value=&quot;414&quot;/&gt;&lt;/object&gt;&lt;object type=&quot;3&quot; unique_id=&quot;10187&quot;&gt;&lt;property id=&quot;20148&quot; value=&quot;5&quot;/&gt;&lt;property id=&quot;20300&quot; value=&quot;Diapositive 88&quot;/&gt;&lt;property id=&quot;20307&quot; value=&quot;410&quot;/&gt;&lt;/object&gt;&lt;object type=&quot;3&quot; unique_id=&quot;10188&quot;&gt;&lt;property id=&quot;20148&quot; value=&quot;5&quot;/&gt;&lt;property id=&quot;20300&quot; value=&quot;Diapositive 90&quot;/&gt;&lt;property id=&quot;20307&quot; value=&quot;411&quot;/&gt;&lt;/object&gt;&lt;object type=&quot;3&quot; unique_id=&quot;10189&quot;&gt;&lt;property id=&quot;20148&quot; value=&quot;5&quot;/&gt;&lt;property id=&quot;20300&quot; value=&quot;Diapositive 91&quot;/&gt;&lt;property id=&quot;20307&quot; value=&quot;412&quot;/&gt;&lt;/object&gt;&lt;object type=&quot;3&quot; unique_id=&quot;10190&quot;&gt;&lt;property id=&quot;20148&quot; value=&quot;5&quot;/&gt;&lt;property id=&quot;20300&quot; value=&quot;Diapositive 96&quot;/&gt;&lt;property id=&quot;20307&quot; value=&quot;419&quot;/&gt;&lt;/object&gt;&lt;object type=&quot;3&quot; unique_id=&quot;10191&quot;&gt;&lt;property id=&quot;20148&quot; value=&quot;5&quot;/&gt;&lt;property id=&quot;20300&quot; value=&quot;Diapositive 97&quot;/&gt;&lt;property id=&quot;20307&quot; value=&quot;418&quot;/&gt;&lt;/object&gt;&lt;object type=&quot;3&quot; unique_id=&quot;10192&quot;&gt;&lt;property id=&quot;20148&quot; value=&quot;5&quot;/&gt;&lt;property id=&quot;20300&quot; value=&quot;Diapositive 99&quot;/&gt;&lt;property id=&quot;20307&quot; value=&quot;405&quot;/&gt;&lt;/object&gt;&lt;object type=&quot;3&quot; unique_id=&quot;10193&quot;&gt;&lt;property id=&quot;20148&quot; value=&quot;5&quot;/&gt;&lt;property id=&quot;20300&quot; value=&quot;Diapositive 102&quot;/&gt;&lt;property id=&quot;20307&quot; value=&quot;415&quot;/&gt;&lt;/object&gt;&lt;object type=&quot;3&quot; unique_id=&quot;10194&quot;&gt;&lt;property id=&quot;20148&quot; value=&quot;5&quot;/&gt;&lt;property id=&quot;20300&quot; value=&quot;Diapositive 103&quot;/&gt;&lt;property id=&quot;20307&quot; value=&quot;416&quot;/&gt;&lt;/object&gt;&lt;object type=&quot;3&quot; unique_id=&quot;10195&quot;&gt;&lt;property id=&quot;20148&quot; value=&quot;5&quot;/&gt;&lt;property id=&quot;20300&quot; value=&quot;Diapositive 104&quot;/&gt;&lt;property id=&quot;20307&quot; value=&quot;417&quot;/&gt;&lt;/object&gt;&lt;object type=&quot;3&quot; unique_id=&quot;10197&quot;&gt;&lt;property id=&quot;20148&quot; value=&quot;5&quot;/&gt;&lt;property id=&quot;20300&quot; value=&quot;Diapositive 38&quot;/&gt;&lt;property id=&quot;20307&quot; value=&quot;426&quot;/&gt;&lt;/object&gt;&lt;object type=&quot;3&quot; unique_id=&quot;10198&quot;&gt;&lt;property id=&quot;20148&quot; value=&quot;5&quot;/&gt;&lt;property id=&quot;20300&quot; value=&quot;Diapositive 66&quot;/&gt;&lt;property id=&quot;20307&quot; value=&quot;427&quot;/&gt;&lt;/object&gt;&lt;object type=&quot;3&quot; unique_id=&quot;10199&quot;&gt;&lt;property id=&quot;20148&quot; value=&quot;5&quot;/&gt;&lt;property id=&quot;20300&quot; value=&quot;Diapositive 78&quot;/&gt;&lt;property id=&quot;20307&quot; value=&quot;422&quot;/&gt;&lt;/object&gt;&lt;object type=&quot;3&quot; unique_id=&quot;10200&quot;&gt;&lt;property id=&quot;20148&quot; value=&quot;5&quot;/&gt;&lt;property id=&quot;20300&quot; value=&quot;Diapositive 80&quot;/&gt;&lt;property id=&quot;20307&quot; value=&quot;421&quot;/&gt;&lt;/object&gt;&lt;object type=&quot;3&quot; unique_id=&quot;10201&quot;&gt;&lt;property id=&quot;20148&quot; value=&quot;5&quot;/&gt;&lt;property id=&quot;20300&quot; value=&quot;Diapositive 92&quot;/&gt;&lt;property id=&quot;20307&quot; value=&quot;425&quot;/&gt;&lt;/object&gt;&lt;object type=&quot;3&quot; unique_id=&quot;10202&quot;&gt;&lt;property id=&quot;20148&quot; value=&quot;5&quot;/&gt;&lt;property id=&quot;20300&quot; value=&quot;Diapositive 93&quot;/&gt;&lt;property id=&quot;20307&quot; value=&quot;423&quot;/&gt;&lt;/object&gt;&lt;object type=&quot;3&quot; unique_id=&quot;10203&quot;&gt;&lt;property id=&quot;20148&quot; value=&quot;5&quot;/&gt;&lt;property id=&quot;20300&quot; value=&quot;Diapositive 94&quot;/&gt;&lt;property id=&quot;20307&quot; value=&quot;424&quot;/&gt;&lt;/object&gt;&lt;/object&gt;&lt;object type=&quot;8&quot; unique_id=&quot;10092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5735</TotalTime>
  <Words>124</Words>
  <Application>Microsoft Office PowerPoint</Application>
  <PresentationFormat>Grand écran</PresentationFormat>
  <Paragraphs>27</Paragraphs>
  <Slides>78</Slides>
  <Notes>4</Notes>
  <HiddenSlides>3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78</vt:i4>
      </vt:variant>
    </vt:vector>
  </HeadingPairs>
  <TitlesOfParts>
    <vt:vector size="82" baseType="lpstr">
      <vt:lpstr>Arial</vt:lpstr>
      <vt:lpstr>Calibri</vt:lpstr>
      <vt:lpstr>Calibri Light</vt:lpstr>
      <vt:lpstr>Office Theme</vt:lpstr>
      <vt:lpstr>Présentation PowerPoint</vt:lpstr>
      <vt:lpstr>Concrètement ?</vt:lpstr>
      <vt:lpstr>Les outils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Activités d’apprentissage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« projets »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jeux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fichiers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cahiers</vt:lpstr>
      <vt:lpstr>Présentation PowerPoint</vt:lpstr>
      <vt:lpstr>Les leçons</vt:lpstr>
      <vt:lpstr>Présentation PowerPoint</vt:lpstr>
      <vt:lpstr>Présentation PowerPoint</vt:lpstr>
      <vt:lpstr>Présentation PowerPoint</vt:lpstr>
      <vt:lpstr>Présentation PowerPoint</vt:lpstr>
      <vt:lpstr>L’évaluation</vt:lpstr>
      <vt:lpstr>Présentation PowerPoint</vt:lpstr>
      <vt:lpstr>Présentation PowerPoint</vt:lpstr>
      <vt:lpstr>Le numérique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Conférence « Enseigner les  mathématiques au 21è s.» Semaine des mathématiques 2017</dc:title>
  <dc:creator>Nicolas Pinel</dc:creator>
  <cp:lastModifiedBy>Nicolas Pinel</cp:lastModifiedBy>
  <cp:revision>304</cp:revision>
  <dcterms:created xsi:type="dcterms:W3CDTF">2017-03-10T06:44:47Z</dcterms:created>
  <dcterms:modified xsi:type="dcterms:W3CDTF">2018-03-10T07:05:54Z</dcterms:modified>
</cp:coreProperties>
</file>