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50" r:id="rId1"/>
  </p:sldMasterIdLst>
  <p:notesMasterIdLst>
    <p:notesMasterId r:id="rId15"/>
  </p:notesMasterIdLst>
  <p:sldIdLst>
    <p:sldId id="612" r:id="rId2"/>
    <p:sldId id="609" r:id="rId3"/>
    <p:sldId id="607" r:id="rId4"/>
    <p:sldId id="437" r:id="rId5"/>
    <p:sldId id="604" r:id="rId6"/>
    <p:sldId id="439" r:id="rId7"/>
    <p:sldId id="611" r:id="rId8"/>
    <p:sldId id="593" r:id="rId9"/>
    <p:sldId id="438" r:id="rId10"/>
    <p:sldId id="574" r:id="rId11"/>
    <p:sldId id="571" r:id="rId12"/>
    <p:sldId id="440" r:id="rId13"/>
    <p:sldId id="441" r:id="rId14"/>
  </p:sldIdLst>
  <p:sldSz cx="12192000" cy="6858000"/>
  <p:notesSz cx="6858000" cy="9144000"/>
  <p:custDataLst>
    <p:tags r:id="rId16"/>
  </p:custData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DECF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00" autoAdjust="0"/>
    <p:restoredTop sz="81880" autoAdjust="0"/>
  </p:normalViewPr>
  <p:slideViewPr>
    <p:cSldViewPr snapToGrid="0">
      <p:cViewPr varScale="1">
        <p:scale>
          <a:sx n="52" d="100"/>
          <a:sy n="52" d="100"/>
        </p:scale>
        <p:origin x="1162" y="3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tags" Target="tags/tag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6A240F9-1354-4CE7-A679-ECE4C5CD7869}" type="datetimeFigureOut">
              <a:rPr lang="fr-FR" smtClean="0"/>
              <a:t>09/03/2018</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DAF092E-8DCE-4D41-B093-C1F789EF4599}" type="slidenum">
              <a:rPr lang="fr-FR" smtClean="0"/>
              <a:t>‹N°›</a:t>
            </a:fld>
            <a:endParaRPr lang="fr-FR"/>
          </a:p>
        </p:txBody>
      </p:sp>
    </p:spTree>
    <p:extLst>
      <p:ext uri="{BB962C8B-B14F-4D97-AF65-F5344CB8AC3E}">
        <p14:creationId xmlns:p14="http://schemas.microsoft.com/office/powerpoint/2010/main" val="99648635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Exemple d’un manuel CE des années 20 : clair, précis, pas de fioritures et déjà une partie importante sur l’oral !</a:t>
            </a:r>
          </a:p>
        </p:txBody>
      </p:sp>
      <p:sp>
        <p:nvSpPr>
          <p:cNvPr id="4" name="Espace réservé du numéro de diapositive 3"/>
          <p:cNvSpPr>
            <a:spLocks noGrp="1"/>
          </p:cNvSpPr>
          <p:nvPr>
            <p:ph type="sldNum" sz="quarter" idx="10"/>
          </p:nvPr>
        </p:nvSpPr>
        <p:spPr/>
        <p:txBody>
          <a:bodyPr/>
          <a:lstStyle/>
          <a:p>
            <a:fld id="{1DAF092E-8DCE-4D41-B093-C1F789EF4599}" type="slidenum">
              <a:rPr lang="fr-FR" smtClean="0"/>
              <a:t>3</a:t>
            </a:fld>
            <a:endParaRPr lang="fr-FR"/>
          </a:p>
        </p:txBody>
      </p:sp>
    </p:spTree>
    <p:extLst>
      <p:ext uri="{BB962C8B-B14F-4D97-AF65-F5344CB8AC3E}">
        <p14:creationId xmlns:p14="http://schemas.microsoft.com/office/powerpoint/2010/main" val="379187356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effectLst/>
              </a:rPr>
              <a:t>Entre 2008 et 2015, plus de 120 manuels scolaires de mathématiques au primaire ont été publiés, répartis en 26 collections et issus de 12 maisons d’édition différentes.</a:t>
            </a:r>
          </a:p>
          <a:p>
            <a:r>
              <a:rPr lang="fr-FR" b="1" dirty="0">
                <a:effectLst/>
              </a:rPr>
              <a:t>De manière systématique, les manuels sont associés à un niveau d’enseignement (ex : CP). Aucun manuel n’est organisé par cycle d’apprentissage </a:t>
            </a:r>
            <a:r>
              <a:rPr lang="fr-FR" dirty="0">
                <a:effectLst/>
              </a:rPr>
              <a:t>[NB : au moment de l’étude, en janvier 2015].</a:t>
            </a:r>
          </a:p>
          <a:p>
            <a:r>
              <a:rPr lang="fr-FR" dirty="0">
                <a:effectLst/>
              </a:rPr>
              <a:t>Certains manuels sont écrits uniquement par des acteurs de terrain, sans aucun spécialiste en didactique des mathématiques</a:t>
            </a:r>
          </a:p>
          <a:p>
            <a:endParaRPr lang="fr-FR" dirty="0"/>
          </a:p>
        </p:txBody>
      </p:sp>
      <p:sp>
        <p:nvSpPr>
          <p:cNvPr id="4" name="Espace réservé du numéro de diapositive 3"/>
          <p:cNvSpPr>
            <a:spLocks noGrp="1"/>
          </p:cNvSpPr>
          <p:nvPr>
            <p:ph type="sldNum" sz="quarter" idx="10"/>
          </p:nvPr>
        </p:nvSpPr>
        <p:spPr/>
        <p:txBody>
          <a:bodyPr/>
          <a:lstStyle/>
          <a:p>
            <a:fld id="{1DAF092E-8DCE-4D41-B093-C1F789EF4599}" type="slidenum">
              <a:rPr lang="fr-FR" smtClean="0"/>
              <a:t>4</a:t>
            </a:fld>
            <a:endParaRPr lang="fr-FR"/>
          </a:p>
        </p:txBody>
      </p:sp>
    </p:spTree>
    <p:extLst>
      <p:ext uri="{BB962C8B-B14F-4D97-AF65-F5344CB8AC3E}">
        <p14:creationId xmlns:p14="http://schemas.microsoft.com/office/powerpoint/2010/main" val="250217070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A </a:t>
            </a:r>
            <a:r>
              <a:rPr lang="fr-FR" dirty="0" err="1"/>
              <a:t>Tricot:professeur</a:t>
            </a:r>
            <a:r>
              <a:rPr lang="fr-FR" dirty="0"/>
              <a:t> d'université en psychologie à l'École supérieure du professorat et de l'éducation Midi-Pyrénées</a:t>
            </a:r>
          </a:p>
          <a:p>
            <a:r>
              <a:rPr lang="fr-FR" dirty="0"/>
              <a:t>Extrait de son intervention lors de la conférence CNESCO sur la différenciation</a:t>
            </a:r>
          </a:p>
          <a:p>
            <a:endParaRPr lang="fr-FR" dirty="0"/>
          </a:p>
        </p:txBody>
      </p:sp>
      <p:sp>
        <p:nvSpPr>
          <p:cNvPr id="4" name="Espace réservé du numéro de diapositive 3"/>
          <p:cNvSpPr>
            <a:spLocks noGrp="1"/>
          </p:cNvSpPr>
          <p:nvPr>
            <p:ph type="sldNum" sz="quarter" idx="10"/>
          </p:nvPr>
        </p:nvSpPr>
        <p:spPr/>
        <p:txBody>
          <a:bodyPr/>
          <a:lstStyle/>
          <a:p>
            <a:fld id="{1DAF092E-8DCE-4D41-B093-C1F789EF4599}" type="slidenum">
              <a:rPr lang="fr-FR" smtClean="0"/>
              <a:t>5</a:t>
            </a:fld>
            <a:endParaRPr lang="fr-FR"/>
          </a:p>
        </p:txBody>
      </p:sp>
    </p:spTree>
    <p:extLst>
      <p:ext uri="{BB962C8B-B14F-4D97-AF65-F5344CB8AC3E}">
        <p14:creationId xmlns:p14="http://schemas.microsoft.com/office/powerpoint/2010/main" val="2639723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Extrait de la conférence CNESCO de novembre 2015 sur « nombres et calculs »</a:t>
            </a:r>
          </a:p>
        </p:txBody>
      </p:sp>
      <p:sp>
        <p:nvSpPr>
          <p:cNvPr id="4" name="Espace réservé du numéro de diapositive 3"/>
          <p:cNvSpPr>
            <a:spLocks noGrp="1"/>
          </p:cNvSpPr>
          <p:nvPr>
            <p:ph type="sldNum" sz="quarter" idx="10"/>
          </p:nvPr>
        </p:nvSpPr>
        <p:spPr/>
        <p:txBody>
          <a:bodyPr/>
          <a:lstStyle/>
          <a:p>
            <a:fld id="{1DAF092E-8DCE-4D41-B093-C1F789EF4599}" type="slidenum">
              <a:rPr lang="fr-FR" smtClean="0"/>
              <a:t>6</a:t>
            </a:fld>
            <a:endParaRPr lang="fr-FR"/>
          </a:p>
        </p:txBody>
      </p:sp>
    </p:spTree>
    <p:extLst>
      <p:ext uri="{BB962C8B-B14F-4D97-AF65-F5344CB8AC3E}">
        <p14:creationId xmlns:p14="http://schemas.microsoft.com/office/powerpoint/2010/main" val="62815247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dirty="0"/>
              <a:t>Extrait de la conférence CNESCO de novembre 2015 sur « nombres et calculs »</a:t>
            </a:r>
          </a:p>
          <a:p>
            <a:endParaRPr lang="fr-FR" dirty="0"/>
          </a:p>
        </p:txBody>
      </p:sp>
      <p:sp>
        <p:nvSpPr>
          <p:cNvPr id="4" name="Espace réservé du numéro de diapositive 3"/>
          <p:cNvSpPr>
            <a:spLocks noGrp="1"/>
          </p:cNvSpPr>
          <p:nvPr>
            <p:ph type="sldNum" sz="quarter" idx="10"/>
          </p:nvPr>
        </p:nvSpPr>
        <p:spPr/>
        <p:txBody>
          <a:bodyPr/>
          <a:lstStyle/>
          <a:p>
            <a:fld id="{1DAF092E-8DCE-4D41-B093-C1F789EF4599}" type="slidenum">
              <a:rPr lang="fr-FR" smtClean="0"/>
              <a:t>7</a:t>
            </a:fld>
            <a:endParaRPr lang="fr-FR"/>
          </a:p>
        </p:txBody>
      </p:sp>
    </p:spTree>
    <p:extLst>
      <p:ext uri="{BB962C8B-B14F-4D97-AF65-F5344CB8AC3E}">
        <p14:creationId xmlns:p14="http://schemas.microsoft.com/office/powerpoint/2010/main" val="135156323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VIVRE LES MATHS CP : analyse des exercices, pertinence des exercices par rapport à la même chose en manipulation ? </a:t>
            </a:r>
          </a:p>
        </p:txBody>
      </p:sp>
      <p:sp>
        <p:nvSpPr>
          <p:cNvPr id="4" name="Espace réservé du numéro de diapositive 3"/>
          <p:cNvSpPr>
            <a:spLocks noGrp="1"/>
          </p:cNvSpPr>
          <p:nvPr>
            <p:ph type="sldNum" sz="quarter" idx="10"/>
          </p:nvPr>
        </p:nvSpPr>
        <p:spPr/>
        <p:txBody>
          <a:bodyPr/>
          <a:lstStyle/>
          <a:p>
            <a:fld id="{1DAF092E-8DCE-4D41-B093-C1F789EF4599}" type="slidenum">
              <a:rPr lang="fr-FR" smtClean="0"/>
              <a:t>8</a:t>
            </a:fld>
            <a:endParaRPr lang="fr-FR"/>
          </a:p>
        </p:txBody>
      </p:sp>
    </p:spTree>
    <p:extLst>
      <p:ext uri="{BB962C8B-B14F-4D97-AF65-F5344CB8AC3E}">
        <p14:creationId xmlns:p14="http://schemas.microsoft.com/office/powerpoint/2010/main" val="208668473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Fichier CE1, comparaison : deux pages de suite avec des comparaisons &lt;&gt;, pas de différenciation , ni sur la qualité, ni sur la quantité</a:t>
            </a:r>
          </a:p>
          <a:p>
            <a:endParaRPr lang="fr-FR" dirty="0"/>
          </a:p>
        </p:txBody>
      </p:sp>
      <p:sp>
        <p:nvSpPr>
          <p:cNvPr id="4" name="Espace réservé du numéro de diapositive 3"/>
          <p:cNvSpPr>
            <a:spLocks noGrp="1"/>
          </p:cNvSpPr>
          <p:nvPr>
            <p:ph type="sldNum" sz="quarter" idx="10"/>
          </p:nvPr>
        </p:nvSpPr>
        <p:spPr/>
        <p:txBody>
          <a:bodyPr/>
          <a:lstStyle/>
          <a:p>
            <a:fld id="{1DAF092E-8DCE-4D41-B093-C1F789EF4599}" type="slidenum">
              <a:rPr lang="fr-FR" smtClean="0"/>
              <a:t>9</a:t>
            </a:fld>
            <a:endParaRPr lang="fr-FR"/>
          </a:p>
        </p:txBody>
      </p:sp>
    </p:spTree>
    <p:extLst>
      <p:ext uri="{BB962C8B-B14F-4D97-AF65-F5344CB8AC3E}">
        <p14:creationId xmlns:p14="http://schemas.microsoft.com/office/powerpoint/2010/main" val="210144044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Extrait de manuel CM2: interroge quant à la lisibilité </a:t>
            </a:r>
          </a:p>
        </p:txBody>
      </p:sp>
      <p:sp>
        <p:nvSpPr>
          <p:cNvPr id="4" name="Espace réservé du numéro de diapositive 3"/>
          <p:cNvSpPr>
            <a:spLocks noGrp="1"/>
          </p:cNvSpPr>
          <p:nvPr>
            <p:ph type="sldNum" sz="quarter" idx="10"/>
          </p:nvPr>
        </p:nvSpPr>
        <p:spPr/>
        <p:txBody>
          <a:bodyPr/>
          <a:lstStyle/>
          <a:p>
            <a:fld id="{1DAF092E-8DCE-4D41-B093-C1F789EF4599}" type="slidenum">
              <a:rPr lang="fr-FR" smtClean="0"/>
              <a:t>10</a:t>
            </a:fld>
            <a:endParaRPr lang="fr-FR"/>
          </a:p>
        </p:txBody>
      </p:sp>
    </p:spTree>
    <p:extLst>
      <p:ext uri="{BB962C8B-B14F-4D97-AF65-F5344CB8AC3E}">
        <p14:creationId xmlns:p14="http://schemas.microsoft.com/office/powerpoint/2010/main" val="413727107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Une incompréhension bien connue, comme on en trouve plein d’autres dans les fichiers….</a:t>
            </a:r>
          </a:p>
        </p:txBody>
      </p:sp>
      <p:sp>
        <p:nvSpPr>
          <p:cNvPr id="4" name="Espace réservé du numéro de diapositive 3"/>
          <p:cNvSpPr>
            <a:spLocks noGrp="1"/>
          </p:cNvSpPr>
          <p:nvPr>
            <p:ph type="sldNum" sz="quarter" idx="10"/>
          </p:nvPr>
        </p:nvSpPr>
        <p:spPr/>
        <p:txBody>
          <a:bodyPr/>
          <a:lstStyle/>
          <a:p>
            <a:fld id="{1DAF092E-8DCE-4D41-B093-C1F789EF4599}" type="slidenum">
              <a:rPr lang="fr-FR" smtClean="0"/>
              <a:t>11</a:t>
            </a:fld>
            <a:endParaRPr lang="fr-FR"/>
          </a:p>
        </p:txBody>
      </p:sp>
    </p:spTree>
    <p:extLst>
      <p:ext uri="{BB962C8B-B14F-4D97-AF65-F5344CB8AC3E}">
        <p14:creationId xmlns:p14="http://schemas.microsoft.com/office/powerpoint/2010/main" val="156397800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effectLst/>
              </a:rPr>
              <a:t>Extrait du document sur les manuels du CNESCO:</a:t>
            </a:r>
          </a:p>
          <a:p>
            <a:r>
              <a:rPr lang="fr-FR" dirty="0">
                <a:effectLst/>
              </a:rPr>
              <a:t>La place accordée à la numération, dans le total de la pagination des ouvrages, varie fortement selon les manuels.</a:t>
            </a:r>
          </a:p>
          <a:p>
            <a:r>
              <a:rPr lang="fr-FR" b="1" dirty="0">
                <a:effectLst/>
              </a:rPr>
              <a:t>En CE2, la place accordée au domaine « Nombres et calculs » peut varier de 37 % du total de la pagination à 67 % selon le manuel scolaire choisi.</a:t>
            </a:r>
            <a:endParaRPr lang="fr-FR" dirty="0">
              <a:effectLst/>
            </a:endParaRPr>
          </a:p>
          <a:p>
            <a:endParaRPr lang="fr-FR" dirty="0"/>
          </a:p>
        </p:txBody>
      </p:sp>
      <p:sp>
        <p:nvSpPr>
          <p:cNvPr id="4" name="Espace réservé du numéro de diapositive 3"/>
          <p:cNvSpPr>
            <a:spLocks noGrp="1"/>
          </p:cNvSpPr>
          <p:nvPr>
            <p:ph type="sldNum" sz="quarter" idx="10"/>
          </p:nvPr>
        </p:nvSpPr>
        <p:spPr/>
        <p:txBody>
          <a:bodyPr/>
          <a:lstStyle/>
          <a:p>
            <a:fld id="{1DAF092E-8DCE-4D41-B093-C1F789EF4599}" type="slidenum">
              <a:rPr lang="fr-FR" smtClean="0"/>
              <a:t>12</a:t>
            </a:fld>
            <a:endParaRPr lang="fr-FR"/>
          </a:p>
        </p:txBody>
      </p:sp>
    </p:spTree>
    <p:extLst>
      <p:ext uri="{BB962C8B-B14F-4D97-AF65-F5344CB8AC3E}">
        <p14:creationId xmlns:p14="http://schemas.microsoft.com/office/powerpoint/2010/main" val="160662572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dirty="0">
                <a:effectLst/>
              </a:rPr>
              <a:t>Extrait du document sur les manuels du CNESCO:</a:t>
            </a:r>
          </a:p>
          <a:p>
            <a:r>
              <a:rPr lang="fr-FR" b="1" u="sng" dirty="0">
                <a:effectLst/>
              </a:rPr>
              <a:t>L’exemple</a:t>
            </a:r>
            <a:r>
              <a:rPr lang="fr-FR" dirty="0"/>
              <a:t> : un manuel de CM1 introduit les fractions en octobre et leur consacre 8 séances, alors qu’un autre manuel les introduit en février et leur consacre 21 séances.</a:t>
            </a:r>
          </a:p>
        </p:txBody>
      </p:sp>
      <p:sp>
        <p:nvSpPr>
          <p:cNvPr id="4" name="Espace réservé du numéro de diapositive 3"/>
          <p:cNvSpPr>
            <a:spLocks noGrp="1"/>
          </p:cNvSpPr>
          <p:nvPr>
            <p:ph type="sldNum" sz="quarter" idx="10"/>
          </p:nvPr>
        </p:nvSpPr>
        <p:spPr/>
        <p:txBody>
          <a:bodyPr/>
          <a:lstStyle/>
          <a:p>
            <a:fld id="{1DAF092E-8DCE-4D41-B093-C1F789EF4599}" type="slidenum">
              <a:rPr lang="fr-FR" smtClean="0"/>
              <a:t>13</a:t>
            </a:fld>
            <a:endParaRPr lang="fr-FR"/>
          </a:p>
        </p:txBody>
      </p:sp>
    </p:spTree>
    <p:extLst>
      <p:ext uri="{BB962C8B-B14F-4D97-AF65-F5344CB8AC3E}">
        <p14:creationId xmlns:p14="http://schemas.microsoft.com/office/powerpoint/2010/main" val="147303183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en-US" dirty="0"/>
          </a:p>
        </p:txBody>
      </p:sp>
      <p:sp>
        <p:nvSpPr>
          <p:cNvPr id="4" name="Date Placeholder 3"/>
          <p:cNvSpPr>
            <a:spLocks noGrp="1"/>
          </p:cNvSpPr>
          <p:nvPr>
            <p:ph type="dt" sz="half" idx="10"/>
          </p:nvPr>
        </p:nvSpPr>
        <p:spPr/>
        <p:txBody>
          <a:bodyPr/>
          <a:lstStyle/>
          <a:p>
            <a:fld id="{0CFC8BB3-32B0-4B00-99E2-A3B868F057AF}" type="datetimeFigureOut">
              <a:rPr lang="fr-FR" smtClean="0"/>
              <a:t>09/03/2018</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8EF56E8E-BF68-42B0-AE6E-4F9E3DDD53C3}" type="slidenum">
              <a:rPr lang="fr-FR" smtClean="0"/>
              <a:t>‹N°›</a:t>
            </a:fld>
            <a:endParaRPr lang="fr-FR"/>
          </a:p>
        </p:txBody>
      </p:sp>
    </p:spTree>
    <p:extLst>
      <p:ext uri="{BB962C8B-B14F-4D97-AF65-F5344CB8AC3E}">
        <p14:creationId xmlns:p14="http://schemas.microsoft.com/office/powerpoint/2010/main" val="24560437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8A63E5DD-B6EC-491D-A1C2-DEC808C55BB0}" type="datetimeFigureOut">
              <a:rPr lang="fr-FR" smtClean="0"/>
              <a:t>09/03/2018</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04E98786-C593-46FB-822E-27BCD058F5AF}" type="slidenum">
              <a:rPr lang="fr-FR" smtClean="0"/>
              <a:t>‹N°›</a:t>
            </a:fld>
            <a:endParaRPr lang="fr-FR"/>
          </a:p>
        </p:txBody>
      </p:sp>
    </p:spTree>
    <p:extLst>
      <p:ext uri="{BB962C8B-B14F-4D97-AF65-F5344CB8AC3E}">
        <p14:creationId xmlns:p14="http://schemas.microsoft.com/office/powerpoint/2010/main" val="22512849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fr-FR"/>
              <a:t>Modifiez le style du titre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Modifier les styles du texte du masque</a:t>
            </a:r>
          </a:p>
        </p:txBody>
      </p:sp>
      <p:sp>
        <p:nvSpPr>
          <p:cNvPr id="4" name="Date Placeholder 3"/>
          <p:cNvSpPr>
            <a:spLocks noGrp="1"/>
          </p:cNvSpPr>
          <p:nvPr>
            <p:ph type="dt" sz="half" idx="10"/>
          </p:nvPr>
        </p:nvSpPr>
        <p:spPr/>
        <p:txBody>
          <a:bodyPr/>
          <a:lstStyle/>
          <a:p>
            <a:fld id="{0CFC8BB3-32B0-4B00-99E2-A3B868F057AF}" type="datetimeFigureOut">
              <a:rPr lang="fr-FR" smtClean="0"/>
              <a:t>09/03/2018</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8EF56E8E-BF68-42B0-AE6E-4F9E3DDD53C3}" type="slidenum">
              <a:rPr lang="fr-FR" smtClean="0"/>
              <a:t>‹N°›</a:t>
            </a:fld>
            <a:endParaRPr lang="fr-FR"/>
          </a:p>
        </p:txBody>
      </p:sp>
    </p:spTree>
    <p:extLst>
      <p:ext uri="{BB962C8B-B14F-4D97-AF65-F5344CB8AC3E}">
        <p14:creationId xmlns:p14="http://schemas.microsoft.com/office/powerpoint/2010/main" val="30319254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8A63E5DD-B6EC-491D-A1C2-DEC808C55BB0}" type="datetimeFigureOut">
              <a:rPr lang="fr-FR" smtClean="0"/>
              <a:t>09/03/2018</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04E98786-C593-46FB-822E-27BCD058F5AF}" type="slidenum">
              <a:rPr lang="fr-FR" smtClean="0"/>
              <a:t>‹N°›</a:t>
            </a:fld>
            <a:endParaRPr lang="fr-FR"/>
          </a:p>
        </p:txBody>
      </p:sp>
    </p:spTree>
    <p:extLst>
      <p:ext uri="{BB962C8B-B14F-4D97-AF65-F5344CB8AC3E}">
        <p14:creationId xmlns:p14="http://schemas.microsoft.com/office/powerpoint/2010/main" val="8394595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fr-FR"/>
              <a:t>Modifiez le style du titre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4" name="Content Placeholder 3"/>
          <p:cNvSpPr>
            <a:spLocks noGrp="1"/>
          </p:cNvSpPr>
          <p:nvPr>
            <p:ph sz="half" idx="2"/>
          </p:nvPr>
        </p:nvSpPr>
        <p:spPr>
          <a:xfrm>
            <a:off x="839788" y="2505075"/>
            <a:ext cx="5157787" cy="368458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6" name="Content Placeholder 5"/>
          <p:cNvSpPr>
            <a:spLocks noGrp="1"/>
          </p:cNvSpPr>
          <p:nvPr>
            <p:ph sz="quarter" idx="4"/>
          </p:nvPr>
        </p:nvSpPr>
        <p:spPr>
          <a:xfrm>
            <a:off x="6172200" y="2505075"/>
            <a:ext cx="5183188" cy="368458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8A63E5DD-B6EC-491D-A1C2-DEC808C55BB0}" type="datetimeFigureOut">
              <a:rPr lang="fr-FR" smtClean="0"/>
              <a:t>09/03/2018</a:t>
            </a:fld>
            <a:endParaRPr lang="fr-FR"/>
          </a:p>
        </p:txBody>
      </p:sp>
      <p:sp>
        <p:nvSpPr>
          <p:cNvPr id="8" name="Footer Placeholder 7"/>
          <p:cNvSpPr>
            <a:spLocks noGrp="1"/>
          </p:cNvSpPr>
          <p:nvPr>
            <p:ph type="ftr" sz="quarter" idx="11"/>
          </p:nvPr>
        </p:nvSpPr>
        <p:spPr/>
        <p:txBody>
          <a:bodyPr/>
          <a:lstStyle/>
          <a:p>
            <a:endParaRPr lang="fr-FR"/>
          </a:p>
        </p:txBody>
      </p:sp>
      <p:sp>
        <p:nvSpPr>
          <p:cNvPr id="9" name="Slide Number Placeholder 8"/>
          <p:cNvSpPr>
            <a:spLocks noGrp="1"/>
          </p:cNvSpPr>
          <p:nvPr>
            <p:ph type="sldNum" sz="quarter" idx="12"/>
          </p:nvPr>
        </p:nvSpPr>
        <p:spPr/>
        <p:txBody>
          <a:bodyPr/>
          <a:lstStyle/>
          <a:p>
            <a:fld id="{04E98786-C593-46FB-822E-27BCD058F5AF}" type="slidenum">
              <a:rPr lang="fr-FR" smtClean="0"/>
              <a:t>‹N°›</a:t>
            </a:fld>
            <a:endParaRPr lang="fr-FR"/>
          </a:p>
        </p:txBody>
      </p:sp>
    </p:spTree>
    <p:extLst>
      <p:ext uri="{BB962C8B-B14F-4D97-AF65-F5344CB8AC3E}">
        <p14:creationId xmlns:p14="http://schemas.microsoft.com/office/powerpoint/2010/main" val="33467381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fld id="{8A63E5DD-B6EC-491D-A1C2-DEC808C55BB0}" type="datetimeFigureOut">
              <a:rPr lang="fr-FR" smtClean="0"/>
              <a:t>09/03/2018</a:t>
            </a:fld>
            <a:endParaRPr lang="fr-FR"/>
          </a:p>
        </p:txBody>
      </p:sp>
      <p:sp>
        <p:nvSpPr>
          <p:cNvPr id="4" name="Footer Placeholder 3"/>
          <p:cNvSpPr>
            <a:spLocks noGrp="1"/>
          </p:cNvSpPr>
          <p:nvPr>
            <p:ph type="ftr" sz="quarter" idx="11"/>
          </p:nvPr>
        </p:nvSpPr>
        <p:spPr/>
        <p:txBody>
          <a:bodyPr/>
          <a:lstStyle/>
          <a:p>
            <a:endParaRPr lang="fr-FR"/>
          </a:p>
        </p:txBody>
      </p:sp>
      <p:sp>
        <p:nvSpPr>
          <p:cNvPr id="5" name="Slide Number Placeholder 4"/>
          <p:cNvSpPr>
            <a:spLocks noGrp="1"/>
          </p:cNvSpPr>
          <p:nvPr>
            <p:ph type="sldNum" sz="quarter" idx="12"/>
          </p:nvPr>
        </p:nvSpPr>
        <p:spPr/>
        <p:txBody>
          <a:bodyPr/>
          <a:lstStyle/>
          <a:p>
            <a:fld id="{04E98786-C593-46FB-822E-27BCD058F5AF}" type="slidenum">
              <a:rPr lang="fr-FR" smtClean="0"/>
              <a:t>‹N°›</a:t>
            </a:fld>
            <a:endParaRPr lang="fr-FR"/>
          </a:p>
        </p:txBody>
      </p:sp>
    </p:spTree>
    <p:extLst>
      <p:ext uri="{BB962C8B-B14F-4D97-AF65-F5344CB8AC3E}">
        <p14:creationId xmlns:p14="http://schemas.microsoft.com/office/powerpoint/2010/main" val="39118161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A63E5DD-B6EC-491D-A1C2-DEC808C55BB0}" type="datetimeFigureOut">
              <a:rPr lang="fr-FR" smtClean="0"/>
              <a:t>09/03/2018</a:t>
            </a:fld>
            <a:endParaRPr lang="fr-FR"/>
          </a:p>
        </p:txBody>
      </p:sp>
      <p:sp>
        <p:nvSpPr>
          <p:cNvPr id="3" name="Footer Placeholder 2"/>
          <p:cNvSpPr>
            <a:spLocks noGrp="1"/>
          </p:cNvSpPr>
          <p:nvPr>
            <p:ph type="ftr" sz="quarter" idx="11"/>
          </p:nvPr>
        </p:nvSpPr>
        <p:spPr/>
        <p:txBody>
          <a:bodyPr/>
          <a:lstStyle/>
          <a:p>
            <a:endParaRPr lang="fr-FR"/>
          </a:p>
        </p:txBody>
      </p:sp>
      <p:sp>
        <p:nvSpPr>
          <p:cNvPr id="4" name="Slide Number Placeholder 3"/>
          <p:cNvSpPr>
            <a:spLocks noGrp="1"/>
          </p:cNvSpPr>
          <p:nvPr>
            <p:ph type="sldNum" sz="quarter" idx="12"/>
          </p:nvPr>
        </p:nvSpPr>
        <p:spPr/>
        <p:txBody>
          <a:bodyPr/>
          <a:lstStyle/>
          <a:p>
            <a:fld id="{04E98786-C593-46FB-822E-27BCD058F5AF}" type="slidenum">
              <a:rPr lang="fr-FR" smtClean="0"/>
              <a:t>‹N°›</a:t>
            </a:fld>
            <a:endParaRPr lang="fr-FR"/>
          </a:p>
        </p:txBody>
      </p:sp>
    </p:spTree>
    <p:extLst>
      <p:ext uri="{BB962C8B-B14F-4D97-AF65-F5344CB8AC3E}">
        <p14:creationId xmlns:p14="http://schemas.microsoft.com/office/powerpoint/2010/main" val="40824111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fr-FR"/>
              <a:t>Modifiez le style du titre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Modifier les styles du texte du masque</a:t>
            </a:r>
          </a:p>
        </p:txBody>
      </p:sp>
      <p:sp>
        <p:nvSpPr>
          <p:cNvPr id="5" name="Date Placeholder 4"/>
          <p:cNvSpPr>
            <a:spLocks noGrp="1"/>
          </p:cNvSpPr>
          <p:nvPr>
            <p:ph type="dt" sz="half" idx="10"/>
          </p:nvPr>
        </p:nvSpPr>
        <p:spPr/>
        <p:txBody>
          <a:bodyPr/>
          <a:lstStyle/>
          <a:p>
            <a:fld id="{8A63E5DD-B6EC-491D-A1C2-DEC808C55BB0}" type="datetimeFigureOut">
              <a:rPr lang="fr-FR" smtClean="0"/>
              <a:t>09/03/2018</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04E98786-C593-46FB-822E-27BCD058F5AF}" type="slidenum">
              <a:rPr lang="fr-FR" smtClean="0"/>
              <a:t>‹N°›</a:t>
            </a:fld>
            <a:endParaRPr lang="fr-FR"/>
          </a:p>
        </p:txBody>
      </p:sp>
    </p:spTree>
    <p:extLst>
      <p:ext uri="{BB962C8B-B14F-4D97-AF65-F5344CB8AC3E}">
        <p14:creationId xmlns:p14="http://schemas.microsoft.com/office/powerpoint/2010/main" val="16588528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fr-FR"/>
              <a:t>Modifiez le style du titre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Modifier les styles du texte du masque</a:t>
            </a:r>
          </a:p>
        </p:txBody>
      </p:sp>
      <p:sp>
        <p:nvSpPr>
          <p:cNvPr id="5" name="Date Placeholder 4"/>
          <p:cNvSpPr>
            <a:spLocks noGrp="1"/>
          </p:cNvSpPr>
          <p:nvPr>
            <p:ph type="dt" sz="half" idx="10"/>
          </p:nvPr>
        </p:nvSpPr>
        <p:spPr/>
        <p:txBody>
          <a:bodyPr/>
          <a:lstStyle/>
          <a:p>
            <a:fld id="{8A63E5DD-B6EC-491D-A1C2-DEC808C55BB0}" type="datetimeFigureOut">
              <a:rPr lang="fr-FR" smtClean="0"/>
              <a:t>09/03/2018</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04E98786-C593-46FB-822E-27BCD058F5AF}" type="slidenum">
              <a:rPr lang="fr-FR" smtClean="0"/>
              <a:t>‹N°›</a:t>
            </a:fld>
            <a:endParaRPr lang="fr-FR"/>
          </a:p>
        </p:txBody>
      </p:sp>
    </p:spTree>
    <p:extLst>
      <p:ext uri="{BB962C8B-B14F-4D97-AF65-F5344CB8AC3E}">
        <p14:creationId xmlns:p14="http://schemas.microsoft.com/office/powerpoint/2010/main" val="14130320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8A63E5DD-B6EC-491D-A1C2-DEC808C55BB0}" type="datetimeFigureOut">
              <a:rPr lang="fr-FR" smtClean="0"/>
              <a:t>09/03/2018</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04E98786-C593-46FB-822E-27BCD058F5AF}" type="slidenum">
              <a:rPr lang="fr-FR" smtClean="0"/>
              <a:t>‹N°›</a:t>
            </a:fld>
            <a:endParaRPr lang="fr-FR"/>
          </a:p>
        </p:txBody>
      </p:sp>
    </p:spTree>
    <p:extLst>
      <p:ext uri="{BB962C8B-B14F-4D97-AF65-F5344CB8AC3E}">
        <p14:creationId xmlns:p14="http://schemas.microsoft.com/office/powerpoint/2010/main" val="41471290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fr-FR"/>
              <a:t>Modifiez le style du titre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8A63E5DD-B6EC-491D-A1C2-DEC808C55BB0}" type="datetimeFigureOut">
              <a:rPr lang="fr-FR" smtClean="0"/>
              <a:t>09/03/2018</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04E98786-C593-46FB-822E-27BCD058F5AF}" type="slidenum">
              <a:rPr lang="fr-FR" smtClean="0"/>
              <a:t>‹N°›</a:t>
            </a:fld>
            <a:endParaRPr lang="fr-FR"/>
          </a:p>
        </p:txBody>
      </p:sp>
    </p:spTree>
    <p:extLst>
      <p:ext uri="{BB962C8B-B14F-4D97-AF65-F5344CB8AC3E}">
        <p14:creationId xmlns:p14="http://schemas.microsoft.com/office/powerpoint/2010/main" val="16410313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cSld name="Deux images avec légende">
    <p:spTree>
      <p:nvGrpSpPr>
        <p:cNvPr id="1" name=""/>
        <p:cNvGrpSpPr/>
        <p:nvPr/>
      </p:nvGrpSpPr>
      <p:grpSpPr>
        <a:xfrm>
          <a:off x="0" y="0"/>
          <a:ext cx="0" cy="0"/>
          <a:chOff x="0" y="0"/>
          <a:chExt cx="0" cy="0"/>
        </a:xfrm>
      </p:grpSpPr>
      <p:sp>
        <p:nvSpPr>
          <p:cNvPr id="15" name="Espace réservé d’image 14"/>
          <p:cNvSpPr>
            <a:spLocks noGrp="1"/>
          </p:cNvSpPr>
          <p:nvPr>
            <p:ph type="pic" sz="quarter" idx="13"/>
          </p:nvPr>
        </p:nvSpPr>
        <p:spPr>
          <a:xfrm>
            <a:off x="992435" y="1113022"/>
            <a:ext cx="3638453" cy="3750319"/>
          </a:xfrm>
          <a:custGeom>
            <a:avLst/>
            <a:gdLst>
              <a:gd name="connsiteX0" fmla="*/ 1744346 w 3503695"/>
              <a:gd name="connsiteY0" fmla="*/ 62 h 4031418"/>
              <a:gd name="connsiteX1" fmla="*/ 3334838 w 3503695"/>
              <a:gd name="connsiteY1" fmla="*/ 150223 h 4031418"/>
              <a:gd name="connsiteX2" fmla="*/ 3334838 w 3503695"/>
              <a:gd name="connsiteY2" fmla="*/ 3890810 h 4031418"/>
              <a:gd name="connsiteX3" fmla="*/ 174362 w 3503695"/>
              <a:gd name="connsiteY3" fmla="*/ 3890810 h 4031418"/>
              <a:gd name="connsiteX4" fmla="*/ 174362 w 3503695"/>
              <a:gd name="connsiteY4" fmla="*/ 150223 h 4031418"/>
              <a:gd name="connsiteX5" fmla="*/ 1744346 w 3503695"/>
              <a:gd name="connsiteY5" fmla="*/ 62 h 4031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503695" h="4031418">
                <a:moveTo>
                  <a:pt x="1744346" y="62"/>
                </a:moveTo>
                <a:cubicBezTo>
                  <a:pt x="2475376" y="-1972"/>
                  <a:pt x="3209826" y="46047"/>
                  <a:pt x="3334838" y="150223"/>
                </a:cubicBezTo>
                <a:cubicBezTo>
                  <a:pt x="3580957" y="358576"/>
                  <a:pt x="3537984" y="3718268"/>
                  <a:pt x="3334838" y="3890810"/>
                </a:cubicBezTo>
                <a:cubicBezTo>
                  <a:pt x="3127786" y="4063352"/>
                  <a:pt x="408761" y="4092652"/>
                  <a:pt x="174362" y="3890810"/>
                </a:cubicBezTo>
                <a:cubicBezTo>
                  <a:pt x="-63943" y="3688968"/>
                  <a:pt x="-52223" y="342299"/>
                  <a:pt x="174362" y="150223"/>
                </a:cubicBezTo>
                <a:cubicBezTo>
                  <a:pt x="285702" y="54185"/>
                  <a:pt x="1013315" y="2097"/>
                  <a:pt x="1744346" y="62"/>
                </a:cubicBezTo>
                <a:close/>
              </a:path>
            </a:pathLst>
          </a:custGeom>
          <a:solidFill>
            <a:schemeClr val="accent2">
              <a:lumMod val="20000"/>
              <a:lumOff val="80000"/>
            </a:schemeClr>
          </a:solidFill>
        </p:spPr>
        <p:txBody>
          <a:bodyPr wrap="square" tIns="365760" rtlCol="0">
            <a:noAutofit/>
          </a:bodyPr>
          <a:lstStyle>
            <a:lvl1pPr marL="0" indent="0" algn="ctr" rtl="0">
              <a:buNone/>
              <a:defRPr/>
            </a:lvl1pPr>
          </a:lstStyle>
          <a:p>
            <a:pPr rtl="0"/>
            <a:r>
              <a:rPr lang="fr-FR"/>
              <a:t>Cliquez sur l'icône pour ajouter une image</a:t>
            </a:r>
            <a:endParaRPr lang="fr-FR" dirty="0"/>
          </a:p>
        </p:txBody>
      </p:sp>
      <p:sp>
        <p:nvSpPr>
          <p:cNvPr id="19" name="Espace réservé d’image 18"/>
          <p:cNvSpPr>
            <a:spLocks noGrp="1"/>
          </p:cNvSpPr>
          <p:nvPr>
            <p:ph type="pic" sz="quarter" idx="15"/>
          </p:nvPr>
        </p:nvSpPr>
        <p:spPr>
          <a:xfrm>
            <a:off x="5530568" y="1113022"/>
            <a:ext cx="3638453" cy="3750319"/>
          </a:xfrm>
          <a:custGeom>
            <a:avLst/>
            <a:gdLst>
              <a:gd name="connsiteX0" fmla="*/ 1744346 w 3503695"/>
              <a:gd name="connsiteY0" fmla="*/ 62 h 4031418"/>
              <a:gd name="connsiteX1" fmla="*/ 3334838 w 3503695"/>
              <a:gd name="connsiteY1" fmla="*/ 150223 h 4031418"/>
              <a:gd name="connsiteX2" fmla="*/ 3334838 w 3503695"/>
              <a:gd name="connsiteY2" fmla="*/ 3890810 h 4031418"/>
              <a:gd name="connsiteX3" fmla="*/ 174362 w 3503695"/>
              <a:gd name="connsiteY3" fmla="*/ 3890810 h 4031418"/>
              <a:gd name="connsiteX4" fmla="*/ 174362 w 3503695"/>
              <a:gd name="connsiteY4" fmla="*/ 150223 h 4031418"/>
              <a:gd name="connsiteX5" fmla="*/ 1744346 w 3503695"/>
              <a:gd name="connsiteY5" fmla="*/ 62 h 4031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503695" h="4031418">
                <a:moveTo>
                  <a:pt x="1744346" y="62"/>
                </a:moveTo>
                <a:cubicBezTo>
                  <a:pt x="2475376" y="-1972"/>
                  <a:pt x="3209826" y="46047"/>
                  <a:pt x="3334838" y="150223"/>
                </a:cubicBezTo>
                <a:cubicBezTo>
                  <a:pt x="3580957" y="358576"/>
                  <a:pt x="3537984" y="3718268"/>
                  <a:pt x="3334838" y="3890810"/>
                </a:cubicBezTo>
                <a:cubicBezTo>
                  <a:pt x="3127786" y="4063352"/>
                  <a:pt x="408761" y="4092652"/>
                  <a:pt x="174362" y="3890810"/>
                </a:cubicBezTo>
                <a:cubicBezTo>
                  <a:pt x="-63943" y="3688968"/>
                  <a:pt x="-52223" y="342299"/>
                  <a:pt x="174362" y="150223"/>
                </a:cubicBezTo>
                <a:cubicBezTo>
                  <a:pt x="285702" y="54185"/>
                  <a:pt x="1013315" y="2097"/>
                  <a:pt x="1744346" y="62"/>
                </a:cubicBezTo>
                <a:close/>
              </a:path>
            </a:pathLst>
          </a:custGeom>
          <a:solidFill>
            <a:schemeClr val="accent2">
              <a:lumMod val="20000"/>
              <a:lumOff val="80000"/>
            </a:schemeClr>
          </a:solidFill>
        </p:spPr>
        <p:txBody>
          <a:bodyPr wrap="square" tIns="365760" rtlCol="0">
            <a:noAutofit/>
          </a:bodyPr>
          <a:lstStyle>
            <a:lvl1pPr marL="0" indent="0" algn="ctr" rtl="0">
              <a:buNone/>
              <a:defRPr/>
            </a:lvl1pPr>
          </a:lstStyle>
          <a:p>
            <a:pPr rtl="0"/>
            <a:r>
              <a:rPr lang="fr-FR"/>
              <a:t>Cliquez sur l'icône pour ajouter une image</a:t>
            </a:r>
            <a:endParaRPr lang="fr-FR" dirty="0"/>
          </a:p>
        </p:txBody>
      </p:sp>
      <p:sp>
        <p:nvSpPr>
          <p:cNvPr id="17" name="Espace réservé du texte 16"/>
          <p:cNvSpPr>
            <a:spLocks noGrp="1"/>
          </p:cNvSpPr>
          <p:nvPr>
            <p:ph type="body" sz="quarter" idx="14"/>
          </p:nvPr>
        </p:nvSpPr>
        <p:spPr>
          <a:xfrm>
            <a:off x="1028581" y="5305425"/>
            <a:ext cx="3566160" cy="1097280"/>
          </a:xfrm>
        </p:spPr>
        <p:txBody>
          <a:bodyPr rtlCol="0">
            <a:normAutofit/>
          </a:bodyPr>
          <a:lstStyle>
            <a:lvl1pPr marL="0" indent="0" algn="l" rtl="0">
              <a:buNone/>
              <a:defRPr sz="1800"/>
            </a:lvl1pPr>
            <a:lvl2pPr marL="0" indent="0" algn="l" rtl="0">
              <a:spcBef>
                <a:spcPts val="1200"/>
              </a:spcBef>
              <a:buNone/>
              <a:defRPr sz="1800"/>
            </a:lvl2pPr>
            <a:lvl3pPr marL="0" indent="0" algn="l" rtl="0">
              <a:spcBef>
                <a:spcPts val="1200"/>
              </a:spcBef>
              <a:buNone/>
              <a:defRPr sz="1800"/>
            </a:lvl3pPr>
            <a:lvl4pPr marL="0" indent="0" algn="l" rtl="0">
              <a:spcBef>
                <a:spcPts val="1200"/>
              </a:spcBef>
              <a:buNone/>
              <a:defRPr sz="1800"/>
            </a:lvl4pPr>
            <a:lvl5pPr marL="0" indent="0" algn="l" rtl="0">
              <a:spcBef>
                <a:spcPts val="1200"/>
              </a:spcBef>
              <a:buNone/>
              <a:defRPr sz="1800"/>
            </a:lvl5pPr>
          </a:lstStyle>
          <a:p>
            <a:pPr lvl="0" rtl="0"/>
            <a:r>
              <a:rPr lang="fr-FR"/>
              <a:t>Modifiez les styles du texte du masque</a:t>
            </a:r>
          </a:p>
        </p:txBody>
      </p:sp>
      <p:sp>
        <p:nvSpPr>
          <p:cNvPr id="20" name="Espace réservé du texte 16"/>
          <p:cNvSpPr>
            <a:spLocks noGrp="1"/>
          </p:cNvSpPr>
          <p:nvPr>
            <p:ph type="body" sz="quarter" idx="16"/>
          </p:nvPr>
        </p:nvSpPr>
        <p:spPr>
          <a:xfrm>
            <a:off x="5566714" y="5305425"/>
            <a:ext cx="3566160" cy="1097280"/>
          </a:xfrm>
        </p:spPr>
        <p:txBody>
          <a:bodyPr rtlCol="0">
            <a:normAutofit/>
          </a:bodyPr>
          <a:lstStyle>
            <a:lvl1pPr marL="0" indent="0" algn="l" rtl="0">
              <a:buNone/>
              <a:defRPr sz="1800"/>
            </a:lvl1pPr>
            <a:lvl2pPr marL="0" indent="0" algn="l" rtl="0">
              <a:spcBef>
                <a:spcPts val="1200"/>
              </a:spcBef>
              <a:buNone/>
              <a:defRPr sz="1800"/>
            </a:lvl2pPr>
            <a:lvl3pPr marL="0" indent="0" algn="l" rtl="0">
              <a:spcBef>
                <a:spcPts val="1200"/>
              </a:spcBef>
              <a:buNone/>
              <a:defRPr sz="1800"/>
            </a:lvl3pPr>
            <a:lvl4pPr marL="0" indent="0" algn="l" rtl="0">
              <a:spcBef>
                <a:spcPts val="1200"/>
              </a:spcBef>
              <a:buNone/>
              <a:defRPr sz="1800"/>
            </a:lvl4pPr>
            <a:lvl5pPr marL="0" indent="0" algn="l" rtl="0">
              <a:spcBef>
                <a:spcPts val="1200"/>
              </a:spcBef>
              <a:buNone/>
              <a:defRPr sz="1800"/>
            </a:lvl5pPr>
          </a:lstStyle>
          <a:p>
            <a:pPr lvl="0" rtl="0"/>
            <a:r>
              <a:rPr lang="fr-FR"/>
              <a:t>Modifiez les styles du texte du masque</a:t>
            </a:r>
          </a:p>
        </p:txBody>
      </p:sp>
    </p:spTree>
    <p:extLst>
      <p:ext uri="{BB962C8B-B14F-4D97-AF65-F5344CB8AC3E}">
        <p14:creationId xmlns:p14="http://schemas.microsoft.com/office/powerpoint/2010/main" val="28311101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A63E5DD-B6EC-491D-A1C2-DEC808C55BB0}" type="datetimeFigureOut">
              <a:rPr lang="fr-FR" smtClean="0"/>
              <a:t>09/03/2018</a:t>
            </a:fld>
            <a:endParaRPr lang="fr-F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4E98786-C593-46FB-822E-27BCD058F5AF}" type="slidenum">
              <a:rPr lang="fr-FR" smtClean="0"/>
              <a:t>‹N°›</a:t>
            </a:fld>
            <a:endParaRPr lang="fr-FR"/>
          </a:p>
        </p:txBody>
      </p:sp>
    </p:spTree>
    <p:extLst>
      <p:ext uri="{BB962C8B-B14F-4D97-AF65-F5344CB8AC3E}">
        <p14:creationId xmlns:p14="http://schemas.microsoft.com/office/powerpoint/2010/main" val="2393586890"/>
      </p:ext>
    </p:extLst>
  </p:cSld>
  <p:clrMap bg1="lt1" tx1="dk1" bg2="lt2" tx2="dk2" accent1="accent1" accent2="accent2" accent3="accent3" accent4="accent4" accent5="accent5" accent6="accent6" hlink="hlink" folHlink="folHlink"/>
  <p:sldLayoutIdLst>
    <p:sldLayoutId id="2147483751" r:id="rId1"/>
    <p:sldLayoutId id="2147483752" r:id="rId2"/>
    <p:sldLayoutId id="2147483753" r:id="rId3"/>
    <p:sldLayoutId id="2147483754" r:id="rId4"/>
    <p:sldLayoutId id="2147483755" r:id="rId5"/>
    <p:sldLayoutId id="2147483756" r:id="rId6"/>
    <p:sldLayoutId id="2147483757" r:id="rId7"/>
    <p:sldLayoutId id="2147483758" r:id="rId8"/>
    <p:sldLayoutId id="2147483759" r:id="rId9"/>
    <p:sldLayoutId id="2147483760" r:id="rId10"/>
    <p:sldLayoutId id="2147483761" r:id="rId11"/>
    <p:sldLayoutId id="2147483762" r:id="rId12"/>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3.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3.xml"/><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12.xml"/><Relationship Id="rId4" Type="http://schemas.microsoft.com/office/2007/relationships/hdphoto" Target="../media/hdphoto1.wdp"/></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12.xml"/><Relationship Id="rId4" Type="http://schemas.openxmlformats.org/officeDocument/2006/relationships/image" Target="../media/image10.jpeg"/></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p:txBody>
          <a:bodyPr/>
          <a:lstStyle/>
          <a:p>
            <a:endParaRPr lang="fr-FR"/>
          </a:p>
        </p:txBody>
      </p:sp>
      <p:sp>
        <p:nvSpPr>
          <p:cNvPr id="3" name="Sous-titre 2"/>
          <p:cNvSpPr>
            <a:spLocks noGrp="1"/>
          </p:cNvSpPr>
          <p:nvPr>
            <p:ph type="subTitle" idx="1"/>
          </p:nvPr>
        </p:nvSpPr>
        <p:spPr/>
        <p:txBody>
          <a:bodyPr/>
          <a:lstStyle/>
          <a:p>
            <a:endParaRPr lang="fr-FR"/>
          </a:p>
        </p:txBody>
      </p:sp>
      <p:sp>
        <p:nvSpPr>
          <p:cNvPr id="5" name="Rectangle 4"/>
          <p:cNvSpPr/>
          <p:nvPr/>
        </p:nvSpPr>
        <p:spPr>
          <a:xfrm>
            <a:off x="3458817" y="3816626"/>
            <a:ext cx="914400" cy="34455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8" name="Image 7">
            <a:extLst>
              <a:ext uri="{FF2B5EF4-FFF2-40B4-BE49-F238E27FC236}">
                <a16:creationId xmlns:a16="http://schemas.microsoft.com/office/drawing/2014/main" id="{2F40413C-D470-45B9-8F46-A29B1BC9D13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876" y="236196"/>
            <a:ext cx="12263751" cy="6385608"/>
          </a:xfrm>
          <a:prstGeom prst="rect">
            <a:avLst/>
          </a:prstGeom>
        </p:spPr>
      </p:pic>
    </p:spTree>
    <p:extLst>
      <p:ext uri="{BB962C8B-B14F-4D97-AF65-F5344CB8AC3E}">
        <p14:creationId xmlns:p14="http://schemas.microsoft.com/office/powerpoint/2010/main" val="7508046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title"/>
          </p:nvPr>
        </p:nvSpPr>
        <p:spPr>
          <a:xfrm>
            <a:off x="2213726" y="1705550"/>
            <a:ext cx="9861452" cy="1905000"/>
          </a:xfrm>
        </p:spPr>
        <p:txBody>
          <a:bodyPr>
            <a:normAutofit fontScale="90000"/>
          </a:bodyPr>
          <a:lstStyle/>
          <a:p>
            <a:r>
              <a:rPr lang="fr-FR" sz="8800" b="1" dirty="0">
                <a:latin typeface="Arial" panose="020B0604020202020204" pitchFamily="34" charset="0"/>
                <a:cs typeface="Arial" panose="020B0604020202020204" pitchFamily="34" charset="0"/>
              </a:rPr>
              <a:t>Les manuels et fichiers</a:t>
            </a:r>
            <a:endParaRPr lang="fr-FR" sz="8800" b="1" dirty="0"/>
          </a:p>
        </p:txBody>
      </p:sp>
      <p:sp>
        <p:nvSpPr>
          <p:cNvPr id="5" name="Espace réservé du texte 4"/>
          <p:cNvSpPr>
            <a:spLocks noGrp="1"/>
          </p:cNvSpPr>
          <p:nvPr>
            <p:ph type="body" idx="1"/>
          </p:nvPr>
        </p:nvSpPr>
        <p:spPr/>
        <p:txBody>
          <a:bodyPr/>
          <a:lstStyle/>
          <a:p>
            <a:endParaRPr lang="fr-FR" dirty="0"/>
          </a:p>
        </p:txBody>
      </p:sp>
      <p:pic>
        <p:nvPicPr>
          <p:cNvPr id="6" name="Image 5">
            <a:extLst>
              <a:ext uri="{FF2B5EF4-FFF2-40B4-BE49-F238E27FC236}">
                <a16:creationId xmlns:a16="http://schemas.microsoft.com/office/drawing/2014/main" id="{0651D927-4BF0-4806-A8EE-BA1197B9387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143968" y="3101325"/>
            <a:ext cx="2869841" cy="3453968"/>
          </a:xfrm>
          <a:prstGeom prst="rect">
            <a:avLst/>
          </a:prstGeom>
        </p:spPr>
      </p:pic>
    </p:spTree>
    <p:extLst>
      <p:ext uri="{BB962C8B-B14F-4D97-AF65-F5344CB8AC3E}">
        <p14:creationId xmlns:p14="http://schemas.microsoft.com/office/powerpoint/2010/main" val="42645723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244C46AE-8FCF-480E-BF06-A212A6B3EFA0}"/>
              </a:ext>
            </a:extLst>
          </p:cNvPr>
          <p:cNvSpPr>
            <a:spLocks noGrp="1"/>
          </p:cNvSpPr>
          <p:nvPr>
            <p:ph type="body" idx="1"/>
          </p:nvPr>
        </p:nvSpPr>
        <p:spPr>
          <a:xfrm>
            <a:off x="225794" y="95694"/>
            <a:ext cx="10515600" cy="3830231"/>
          </a:xfrm>
        </p:spPr>
        <p:txBody>
          <a:bodyPr>
            <a:normAutofit/>
          </a:bodyPr>
          <a:lstStyle/>
          <a:p>
            <a:r>
              <a:rPr lang="fr-FR" sz="4800" dirty="0">
                <a:solidFill>
                  <a:schemeClr val="tx1"/>
                </a:solidFill>
                <a:effectLst>
                  <a:outerShdw blurRad="38100" dist="38100" dir="2700000" algn="tl">
                    <a:srgbClr val="000000">
                      <a:alpha val="43137"/>
                    </a:srgbClr>
                  </a:outerShdw>
                </a:effectLst>
              </a:rPr>
              <a:t>Constats sur l’usage des fichiers/manuels</a:t>
            </a:r>
          </a:p>
        </p:txBody>
      </p:sp>
      <p:pic>
        <p:nvPicPr>
          <p:cNvPr id="4" name="Image 3">
            <a:extLst>
              <a:ext uri="{FF2B5EF4-FFF2-40B4-BE49-F238E27FC236}">
                <a16:creationId xmlns:a16="http://schemas.microsoft.com/office/drawing/2014/main" id="{83098BB0-AAEA-4DA8-BC25-D4A977EBF3D6}"/>
              </a:ext>
            </a:extLst>
          </p:cNvPr>
          <p:cNvPicPr>
            <a:picLocks noChangeAspect="1"/>
          </p:cNvPicPr>
          <p:nvPr/>
        </p:nvPicPr>
        <p:blipFill rotWithShape="1">
          <a:blip r:embed="rId3"/>
          <a:srcRect l="8530" r="4335"/>
          <a:stretch/>
        </p:blipFill>
        <p:spPr>
          <a:xfrm rot="16200000">
            <a:off x="-432014" y="1883139"/>
            <a:ext cx="6089715" cy="3854522"/>
          </a:xfrm>
          <a:prstGeom prst="rect">
            <a:avLst/>
          </a:prstGeom>
        </p:spPr>
      </p:pic>
      <p:pic>
        <p:nvPicPr>
          <p:cNvPr id="5" name="Image 4">
            <a:extLst>
              <a:ext uri="{FF2B5EF4-FFF2-40B4-BE49-F238E27FC236}">
                <a16:creationId xmlns:a16="http://schemas.microsoft.com/office/drawing/2014/main" id="{1C153C64-031D-46F5-A301-DECABC428C7B}"/>
              </a:ext>
            </a:extLst>
          </p:cNvPr>
          <p:cNvPicPr>
            <a:picLocks noChangeAspect="1"/>
          </p:cNvPicPr>
          <p:nvPr/>
        </p:nvPicPr>
        <p:blipFill>
          <a:blip r:embed="rId4"/>
          <a:stretch>
            <a:fillRect/>
          </a:stretch>
        </p:blipFill>
        <p:spPr>
          <a:xfrm rot="16200000">
            <a:off x="3862042" y="1903392"/>
            <a:ext cx="6249688" cy="3973986"/>
          </a:xfrm>
          <a:prstGeom prst="rect">
            <a:avLst/>
          </a:prstGeom>
        </p:spPr>
      </p:pic>
    </p:spTree>
    <p:extLst>
      <p:ext uri="{BB962C8B-B14F-4D97-AF65-F5344CB8AC3E}">
        <p14:creationId xmlns:p14="http://schemas.microsoft.com/office/powerpoint/2010/main" val="11406093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2">
            <a:extLst>
              <a:ext uri="{FF2B5EF4-FFF2-40B4-BE49-F238E27FC236}">
                <a16:creationId xmlns:a16="http://schemas.microsoft.com/office/drawing/2014/main" id="{9B4D3E92-BBAE-4F31-8D22-9FC27E894FC1}"/>
              </a:ext>
            </a:extLst>
          </p:cNvPr>
          <p:cNvSpPr txBox="1">
            <a:spLocks/>
          </p:cNvSpPr>
          <p:nvPr/>
        </p:nvSpPr>
        <p:spPr>
          <a:xfrm>
            <a:off x="660542" y="770860"/>
            <a:ext cx="10290991" cy="4699591"/>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800"/>
              </a:spcBef>
              <a:buFont typeface="Arial" panose="020B0604020202020204" pitchFamily="34" charset="0"/>
              <a:buNone/>
              <a:defRPr sz="1800" kern="1200">
                <a:solidFill>
                  <a:schemeClr val="tx1"/>
                </a:solidFill>
                <a:latin typeface="+mn-lt"/>
                <a:ea typeface="+mn-ea"/>
                <a:cs typeface="+mn-cs"/>
              </a:defRPr>
            </a:lvl1pPr>
            <a:lvl2pPr marL="0" indent="0" algn="l" defTabSz="914400" rtl="0" eaLnBrk="1" latinLnBrk="0" hangingPunct="1">
              <a:lnSpc>
                <a:spcPct val="90000"/>
              </a:lnSpc>
              <a:spcBef>
                <a:spcPts val="1200"/>
              </a:spcBef>
              <a:buFont typeface="Arial" panose="020B0604020202020204" pitchFamily="34" charset="0"/>
              <a:buNone/>
              <a:defRPr sz="1800" kern="1200">
                <a:solidFill>
                  <a:schemeClr val="tx1"/>
                </a:solidFill>
                <a:latin typeface="+mn-lt"/>
                <a:ea typeface="+mn-ea"/>
                <a:cs typeface="+mn-cs"/>
              </a:defRPr>
            </a:lvl2pPr>
            <a:lvl3pPr marL="0" indent="0" algn="l" defTabSz="914400" rtl="0" eaLnBrk="1" latinLnBrk="0" hangingPunct="1">
              <a:lnSpc>
                <a:spcPct val="90000"/>
              </a:lnSpc>
              <a:spcBef>
                <a:spcPts val="1200"/>
              </a:spcBef>
              <a:buFont typeface="Arial" panose="020B0604020202020204" pitchFamily="34" charset="0"/>
              <a:buNone/>
              <a:defRPr sz="1800" kern="1200">
                <a:solidFill>
                  <a:schemeClr val="tx1"/>
                </a:solidFill>
                <a:latin typeface="+mn-lt"/>
                <a:ea typeface="+mn-ea"/>
                <a:cs typeface="+mn-cs"/>
              </a:defRPr>
            </a:lvl3pPr>
            <a:lvl4pPr marL="0" indent="0" algn="l" defTabSz="914400" rtl="0" eaLnBrk="1" latinLnBrk="0" hangingPunct="1">
              <a:lnSpc>
                <a:spcPct val="90000"/>
              </a:lnSpc>
              <a:spcBef>
                <a:spcPts val="1200"/>
              </a:spcBef>
              <a:buFont typeface="Arial" panose="020B0604020202020204" pitchFamily="34" charset="0"/>
              <a:buNone/>
              <a:defRPr sz="1800" kern="1200">
                <a:solidFill>
                  <a:schemeClr val="tx1"/>
                </a:solidFill>
                <a:latin typeface="+mn-lt"/>
                <a:ea typeface="+mn-ea"/>
                <a:cs typeface="+mn-cs"/>
              </a:defRPr>
            </a:lvl4pPr>
            <a:lvl5pPr marL="0" indent="0" algn="l" defTabSz="914400" rtl="0" eaLnBrk="1" latinLnBrk="0" hangingPunct="1">
              <a:lnSpc>
                <a:spcPct val="90000"/>
              </a:lnSpc>
              <a:spcBef>
                <a:spcPts val="1200"/>
              </a:spcBef>
              <a:buFont typeface="Arial" panose="020B0604020202020204" pitchFamily="34" charset="0"/>
              <a:buNone/>
              <a:defRPr sz="1800" kern="1200">
                <a:solidFill>
                  <a:schemeClr val="tx1"/>
                </a:solidFill>
                <a:latin typeface="+mn-lt"/>
                <a:ea typeface="+mn-ea"/>
                <a:cs typeface="+mn-cs"/>
              </a:defRPr>
            </a:lvl5pPr>
            <a:lvl6pPr marL="1371600" indent="-182880" algn="l" defTabSz="914400" rtl="0" eaLnBrk="1" latinLnBrk="0" hangingPunct="1">
              <a:lnSpc>
                <a:spcPct val="90000"/>
              </a:lnSpc>
              <a:spcBef>
                <a:spcPts val="600"/>
              </a:spcBef>
              <a:buFont typeface="Arial" panose="020B0604020202020204" pitchFamily="34" charset="0"/>
              <a:buChar char="•"/>
              <a:defRPr sz="1400" kern="1200">
                <a:solidFill>
                  <a:schemeClr val="tx1"/>
                </a:solidFill>
                <a:latin typeface="+mn-lt"/>
                <a:ea typeface="+mn-ea"/>
                <a:cs typeface="+mn-cs"/>
              </a:defRPr>
            </a:lvl6pPr>
            <a:lvl7pPr marL="1600200" indent="-182880" algn="l" defTabSz="914400" rtl="0" eaLnBrk="1" latinLnBrk="0" hangingPunct="1">
              <a:lnSpc>
                <a:spcPct val="90000"/>
              </a:lnSpc>
              <a:spcBef>
                <a:spcPts val="600"/>
              </a:spcBef>
              <a:buFont typeface="Arial" panose="020B0604020202020204" pitchFamily="34" charset="0"/>
              <a:buChar char="•"/>
              <a:defRPr sz="1400" kern="1200">
                <a:solidFill>
                  <a:schemeClr val="tx1"/>
                </a:solidFill>
                <a:latin typeface="+mn-lt"/>
                <a:ea typeface="+mn-ea"/>
                <a:cs typeface="+mn-cs"/>
              </a:defRPr>
            </a:lvl7pPr>
            <a:lvl8pPr marL="1828800" indent="-182880" algn="l" defTabSz="914400" rtl="0" eaLnBrk="1" latinLnBrk="0" hangingPunct="1">
              <a:lnSpc>
                <a:spcPct val="90000"/>
              </a:lnSpc>
              <a:spcBef>
                <a:spcPts val="600"/>
              </a:spcBef>
              <a:buFont typeface="Arial" panose="020B0604020202020204" pitchFamily="34" charset="0"/>
              <a:buChar char="•"/>
              <a:defRPr sz="1400" kern="1200">
                <a:solidFill>
                  <a:schemeClr val="tx1"/>
                </a:solidFill>
                <a:latin typeface="+mn-lt"/>
                <a:ea typeface="+mn-ea"/>
                <a:cs typeface="+mn-cs"/>
              </a:defRPr>
            </a:lvl8pPr>
            <a:lvl9pPr marL="2057400" indent="-182880" algn="l" defTabSz="914400" rtl="0" eaLnBrk="1" latinLnBrk="0" hangingPunct="1">
              <a:lnSpc>
                <a:spcPct val="90000"/>
              </a:lnSpc>
              <a:spcBef>
                <a:spcPts val="600"/>
              </a:spcBef>
              <a:buFont typeface="Arial" panose="020B0604020202020204" pitchFamily="34" charset="0"/>
              <a:buChar char="•"/>
              <a:defRPr sz="1400" kern="1200">
                <a:solidFill>
                  <a:schemeClr val="tx1"/>
                </a:solidFill>
                <a:latin typeface="+mn-lt"/>
                <a:ea typeface="+mn-ea"/>
                <a:cs typeface="+mn-cs"/>
              </a:defRPr>
            </a:lvl9pPr>
          </a:lstStyle>
          <a:p>
            <a:r>
              <a:rPr lang="fr-FR" sz="4000" b="1" dirty="0">
                <a:latin typeface="Arial" panose="020B0604020202020204" pitchFamily="34" charset="0"/>
                <a:cs typeface="Arial" panose="020B0604020202020204" pitchFamily="34" charset="0"/>
              </a:rPr>
              <a:t>Proportion d’utilisation : </a:t>
            </a:r>
          </a:p>
          <a:p>
            <a:r>
              <a:rPr lang="fr-FR" sz="3200" b="1" dirty="0">
                <a:latin typeface="Arial" panose="020B0604020202020204" pitchFamily="34" charset="0"/>
                <a:cs typeface="Arial" panose="020B0604020202020204" pitchFamily="34" charset="0"/>
              </a:rPr>
              <a:t> </a:t>
            </a:r>
          </a:p>
          <a:p>
            <a:r>
              <a:rPr lang="fr-FR" sz="4000" b="1" dirty="0">
                <a:latin typeface="Arial" panose="020B0604020202020204" pitchFamily="34" charset="0"/>
                <a:cs typeface="Arial" panose="020B0604020202020204" pitchFamily="34" charset="0"/>
              </a:rPr>
              <a:t>≈ </a:t>
            </a:r>
            <a:r>
              <a:rPr lang="fr-FR" sz="4000" b="1" dirty="0"/>
              <a:t>Rapport IGEN 2006 - </a:t>
            </a:r>
            <a:r>
              <a:rPr lang="fr-FR" sz="4000" dirty="0"/>
              <a:t>75% en C3</a:t>
            </a:r>
          </a:p>
          <a:p>
            <a:r>
              <a:rPr lang="fr-FR" sz="4000" b="1" dirty="0">
                <a:latin typeface="Arial" panose="020B0604020202020204" pitchFamily="34" charset="0"/>
                <a:cs typeface="Arial" panose="020B0604020202020204" pitchFamily="34" charset="0"/>
              </a:rPr>
              <a:t>≈ </a:t>
            </a:r>
            <a:r>
              <a:rPr lang="fr-FR" sz="4000" b="1" dirty="0"/>
              <a:t>Enquête : </a:t>
            </a:r>
            <a:r>
              <a:rPr lang="fr-FR" sz="4000" dirty="0"/>
              <a:t>61% (CP au CM2)</a:t>
            </a:r>
          </a:p>
          <a:p>
            <a:endParaRPr lang="fr-FR" sz="4000" dirty="0"/>
          </a:p>
          <a:p>
            <a:r>
              <a:rPr lang="fr-FR" sz="4400" dirty="0">
                <a:sym typeface="Wingdings" panose="05000000000000000000" pitchFamily="2" charset="2"/>
              </a:rPr>
              <a:t> </a:t>
            </a:r>
            <a:r>
              <a:rPr lang="fr-FR" sz="4400" b="1" dirty="0"/>
              <a:t>En 2015: </a:t>
            </a:r>
            <a:r>
              <a:rPr lang="fr-FR" sz="4000" dirty="0"/>
              <a:t>+ de 120 titres </a:t>
            </a:r>
          </a:p>
          <a:p>
            <a:endParaRPr lang="fr-FR" sz="2800" dirty="0"/>
          </a:p>
          <a:p>
            <a:endParaRPr lang="fr-FR" sz="2800" b="1" dirty="0"/>
          </a:p>
        </p:txBody>
      </p:sp>
    </p:spTree>
    <p:extLst>
      <p:ext uri="{BB962C8B-B14F-4D97-AF65-F5344CB8AC3E}">
        <p14:creationId xmlns:p14="http://schemas.microsoft.com/office/powerpoint/2010/main" val="209396381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animEffect transition="in" filter="fade">
                                      <p:cBhvr>
                                        <p:cTn id="12" dur="500"/>
                                        <p:tgtEl>
                                          <p:spTgt spid="2">
                                            <p:txEl>
                                              <p:pRg st="2" end="2"/>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2">
                                            <p:txEl>
                                              <p:pRg st="3" end="3"/>
                                            </p:txEl>
                                          </p:spTgt>
                                        </p:tgtEl>
                                        <p:attrNameLst>
                                          <p:attrName>style.visibility</p:attrName>
                                        </p:attrNameLst>
                                      </p:cBhvr>
                                      <p:to>
                                        <p:strVal val="visible"/>
                                      </p:to>
                                    </p:set>
                                    <p:animEffect transition="in" filter="fade">
                                      <p:cBhvr>
                                        <p:cTn id="15" dur="500"/>
                                        <p:tgtEl>
                                          <p:spTgt spid="2">
                                            <p:txEl>
                                              <p:pRg st="3" end="3"/>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2">
                                            <p:txEl>
                                              <p:pRg st="5" end="5"/>
                                            </p:txEl>
                                          </p:spTgt>
                                        </p:tgtEl>
                                        <p:attrNameLst>
                                          <p:attrName>style.visibility</p:attrName>
                                        </p:attrNameLst>
                                      </p:cBhvr>
                                      <p:to>
                                        <p:strVal val="visible"/>
                                      </p:to>
                                    </p:set>
                                    <p:animEffect transition="in" filter="fade">
                                      <p:cBhvr>
                                        <p:cTn id="20" dur="500"/>
                                        <p:tgtEl>
                                          <p:spTgt spid="2">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44B78D8-6AE1-41AB-9A36-DD2627C0FF25}"/>
              </a:ext>
            </a:extLst>
          </p:cNvPr>
          <p:cNvSpPr>
            <a:spLocks noGrp="1"/>
          </p:cNvSpPr>
          <p:nvPr>
            <p:ph type="title"/>
          </p:nvPr>
        </p:nvSpPr>
        <p:spPr/>
        <p:txBody>
          <a:bodyPr/>
          <a:lstStyle/>
          <a:p>
            <a:endParaRPr lang="fr-FR"/>
          </a:p>
        </p:txBody>
      </p:sp>
      <p:sp>
        <p:nvSpPr>
          <p:cNvPr id="3" name="Espace réservé du texte 2">
            <a:extLst>
              <a:ext uri="{FF2B5EF4-FFF2-40B4-BE49-F238E27FC236}">
                <a16:creationId xmlns:a16="http://schemas.microsoft.com/office/drawing/2014/main" id="{244C46AE-8FCF-480E-BF06-A212A6B3EFA0}"/>
              </a:ext>
            </a:extLst>
          </p:cNvPr>
          <p:cNvSpPr>
            <a:spLocks noGrp="1"/>
          </p:cNvSpPr>
          <p:nvPr>
            <p:ph type="body" idx="1"/>
          </p:nvPr>
        </p:nvSpPr>
        <p:spPr/>
        <p:txBody>
          <a:bodyPr/>
          <a:lstStyle/>
          <a:p>
            <a:endParaRPr lang="fr-FR" dirty="0"/>
          </a:p>
        </p:txBody>
      </p:sp>
      <p:pic>
        <p:nvPicPr>
          <p:cNvPr id="4" name="Image 3">
            <a:extLst>
              <a:ext uri="{FF2B5EF4-FFF2-40B4-BE49-F238E27FC236}">
                <a16:creationId xmlns:a16="http://schemas.microsoft.com/office/drawing/2014/main" id="{F35890D3-1D7D-4508-BDE0-34451AE486FA}"/>
              </a:ext>
            </a:extLst>
          </p:cNvPr>
          <p:cNvPicPr>
            <a:picLocks noChangeAspect="1"/>
          </p:cNvPicPr>
          <p:nvPr/>
        </p:nvPicPr>
        <p:blipFill rotWithShape="1">
          <a:blip r:embed="rId3"/>
          <a:srcRect t="-1" r="56325" b="-2824"/>
          <a:stretch/>
        </p:blipFill>
        <p:spPr>
          <a:xfrm>
            <a:off x="-185381" y="-86690"/>
            <a:ext cx="5324922" cy="6674666"/>
          </a:xfrm>
          <a:prstGeom prst="rect">
            <a:avLst/>
          </a:prstGeom>
        </p:spPr>
      </p:pic>
      <p:sp>
        <p:nvSpPr>
          <p:cNvPr id="5" name="ZoneTexte 4">
            <a:extLst>
              <a:ext uri="{FF2B5EF4-FFF2-40B4-BE49-F238E27FC236}">
                <a16:creationId xmlns:a16="http://schemas.microsoft.com/office/drawing/2014/main" id="{1164F7FA-7CF2-41E1-8411-AB922F093B36}"/>
              </a:ext>
            </a:extLst>
          </p:cNvPr>
          <p:cNvSpPr txBox="1"/>
          <p:nvPr/>
        </p:nvSpPr>
        <p:spPr>
          <a:xfrm>
            <a:off x="4745508" y="361923"/>
            <a:ext cx="7184650" cy="3046988"/>
          </a:xfrm>
          <a:prstGeom prst="rect">
            <a:avLst/>
          </a:prstGeom>
          <a:solidFill>
            <a:schemeClr val="bg1"/>
          </a:solidFill>
        </p:spPr>
        <p:txBody>
          <a:bodyPr wrap="square" rtlCol="0">
            <a:spAutoFit/>
          </a:bodyPr>
          <a:lstStyle/>
          <a:p>
            <a:r>
              <a:rPr lang="fr-FR" sz="2400" b="1" dirty="0"/>
              <a:t>Pour les élèves en difficulté:</a:t>
            </a:r>
          </a:p>
          <a:p>
            <a:pPr marL="285750" indent="-285750">
              <a:buFontTx/>
              <a:buChar char="-"/>
            </a:pPr>
            <a:r>
              <a:rPr lang="fr-FR" sz="2400" dirty="0"/>
              <a:t>Intégrer physiquement les informations que l’élève devra mettre en relation mentalement pour rendre cette information intelligible</a:t>
            </a:r>
          </a:p>
          <a:p>
            <a:pPr marL="285750" indent="-285750">
              <a:buFontTx/>
              <a:buChar char="-"/>
            </a:pPr>
            <a:r>
              <a:rPr lang="fr-FR" sz="2400" dirty="0"/>
              <a:t>Eliminer toutes les informations inutiles ou décoratives</a:t>
            </a:r>
          </a:p>
          <a:p>
            <a:pPr marL="285750" indent="-285750">
              <a:buFontTx/>
              <a:buChar char="-"/>
            </a:pPr>
            <a:r>
              <a:rPr lang="fr-FR" sz="2400" dirty="0"/>
              <a:t>Présenter les sources d’information que l’élève devra mettre en relation dans des modalités différentes. </a:t>
            </a:r>
          </a:p>
        </p:txBody>
      </p:sp>
      <p:sp>
        <p:nvSpPr>
          <p:cNvPr id="6" name="ZoneTexte 5">
            <a:extLst>
              <a:ext uri="{FF2B5EF4-FFF2-40B4-BE49-F238E27FC236}">
                <a16:creationId xmlns:a16="http://schemas.microsoft.com/office/drawing/2014/main" id="{56D7BA89-EE4F-4671-90D5-FBBCBAF5A1C7}"/>
              </a:ext>
            </a:extLst>
          </p:cNvPr>
          <p:cNvSpPr txBox="1"/>
          <p:nvPr/>
        </p:nvSpPr>
        <p:spPr>
          <a:xfrm>
            <a:off x="4745508" y="3738135"/>
            <a:ext cx="7259317" cy="1569660"/>
          </a:xfrm>
          <a:prstGeom prst="rect">
            <a:avLst/>
          </a:prstGeom>
          <a:solidFill>
            <a:schemeClr val="bg1"/>
          </a:solidFill>
        </p:spPr>
        <p:txBody>
          <a:bodyPr wrap="square" rtlCol="0">
            <a:spAutoFit/>
          </a:bodyPr>
          <a:lstStyle/>
          <a:p>
            <a:r>
              <a:rPr lang="fr-FR" sz="2400" b="1" dirty="0"/>
              <a:t>Pour les élèves les plus en avance : </a:t>
            </a:r>
          </a:p>
          <a:p>
            <a:pPr marL="285750" indent="-285750">
              <a:buFontTx/>
              <a:buChar char="-"/>
            </a:pPr>
            <a:r>
              <a:rPr lang="fr-FR" sz="2400" dirty="0"/>
              <a:t>Eviter la redondance : ne pas répéter inutilement ce qui peut être présenté une seule fois d’une seule manière</a:t>
            </a:r>
          </a:p>
        </p:txBody>
      </p:sp>
      <p:pic>
        <p:nvPicPr>
          <p:cNvPr id="7" name="Image 6">
            <a:extLst>
              <a:ext uri="{FF2B5EF4-FFF2-40B4-BE49-F238E27FC236}">
                <a16:creationId xmlns:a16="http://schemas.microsoft.com/office/drawing/2014/main" id="{6D0248CA-C4FB-48BB-AA4F-94893E87E0D5}"/>
              </a:ext>
            </a:extLst>
          </p:cNvPr>
          <p:cNvPicPr>
            <a:picLocks noChangeAspect="1"/>
          </p:cNvPicPr>
          <p:nvPr/>
        </p:nvPicPr>
        <p:blipFill>
          <a:blip r:embed="rId4"/>
          <a:stretch>
            <a:fillRect/>
          </a:stretch>
        </p:blipFill>
        <p:spPr>
          <a:xfrm>
            <a:off x="-157641" y="6068964"/>
            <a:ext cx="5324922" cy="598806"/>
          </a:xfrm>
          <a:prstGeom prst="rect">
            <a:avLst/>
          </a:prstGeom>
        </p:spPr>
      </p:pic>
      <p:sp>
        <p:nvSpPr>
          <p:cNvPr id="8" name="ZoneTexte 7">
            <a:extLst>
              <a:ext uri="{FF2B5EF4-FFF2-40B4-BE49-F238E27FC236}">
                <a16:creationId xmlns:a16="http://schemas.microsoft.com/office/drawing/2014/main" id="{3DC7CB55-6DE1-49EF-8379-39E6FC59520A}"/>
              </a:ext>
            </a:extLst>
          </p:cNvPr>
          <p:cNvSpPr txBox="1"/>
          <p:nvPr/>
        </p:nvSpPr>
        <p:spPr>
          <a:xfrm>
            <a:off x="208654" y="607555"/>
            <a:ext cx="4536853" cy="524064"/>
          </a:xfrm>
          <a:prstGeom prst="rect">
            <a:avLst/>
          </a:prstGeom>
          <a:noFill/>
        </p:spPr>
        <p:txBody>
          <a:bodyPr wrap="square" rtlCol="0">
            <a:spAutoFit/>
          </a:bodyPr>
          <a:lstStyle/>
          <a:p>
            <a:r>
              <a:rPr lang="fr-FR" sz="2800" dirty="0">
                <a:solidFill>
                  <a:schemeClr val="bg1"/>
                </a:solidFill>
              </a:rPr>
              <a:t>Intervention de </a:t>
            </a:r>
            <a:r>
              <a:rPr lang="fr-FR" sz="2800" dirty="0" err="1">
                <a:solidFill>
                  <a:schemeClr val="bg1"/>
                </a:solidFill>
              </a:rPr>
              <a:t>A.Tricot</a:t>
            </a:r>
            <a:endParaRPr lang="fr-FR" sz="2800" dirty="0">
              <a:solidFill>
                <a:schemeClr val="bg1"/>
              </a:solidFill>
            </a:endParaRPr>
          </a:p>
        </p:txBody>
      </p:sp>
    </p:spTree>
    <p:extLst>
      <p:ext uri="{BB962C8B-B14F-4D97-AF65-F5344CB8AC3E}">
        <p14:creationId xmlns:p14="http://schemas.microsoft.com/office/powerpoint/2010/main" val="20548077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2">
            <a:extLst>
              <a:ext uri="{FF2B5EF4-FFF2-40B4-BE49-F238E27FC236}">
                <a16:creationId xmlns:a16="http://schemas.microsoft.com/office/drawing/2014/main" id="{7A0297A8-6258-44B4-B983-88E6C035A39A}"/>
              </a:ext>
            </a:extLst>
          </p:cNvPr>
          <p:cNvSpPr>
            <a:spLocks noGrp="1"/>
          </p:cNvSpPr>
          <p:nvPr>
            <p:ph type="body" sz="quarter" idx="14"/>
          </p:nvPr>
        </p:nvSpPr>
        <p:spPr>
          <a:xfrm>
            <a:off x="662860" y="2164103"/>
            <a:ext cx="10730430" cy="4845425"/>
          </a:xfrm>
        </p:spPr>
        <p:txBody>
          <a:bodyPr>
            <a:normAutofit/>
          </a:bodyPr>
          <a:lstStyle/>
          <a:p>
            <a:r>
              <a:rPr lang="fr-FR" sz="4000" dirty="0"/>
              <a:t>« Le support-fichier oriente de manière très importante le travail des élèves, contraints d’entrer la plupart du temps dans un format unique de réponse, dans un espace parfois très limite réservant peu de place pour la recherche de diverses solutions ou plus largement pour des essais de procédures »</a:t>
            </a:r>
            <a:endParaRPr lang="fr-FR" dirty="0"/>
          </a:p>
        </p:txBody>
      </p:sp>
      <p:pic>
        <p:nvPicPr>
          <p:cNvPr id="3" name="Image 2">
            <a:extLst>
              <a:ext uri="{FF2B5EF4-FFF2-40B4-BE49-F238E27FC236}">
                <a16:creationId xmlns:a16="http://schemas.microsoft.com/office/drawing/2014/main" id="{6FCAD992-5318-4637-A957-91185B4A61D4}"/>
              </a:ext>
            </a:extLst>
          </p:cNvPr>
          <p:cNvPicPr>
            <a:picLocks noChangeAspect="1"/>
          </p:cNvPicPr>
          <p:nvPr/>
        </p:nvPicPr>
        <p:blipFill>
          <a:blip r:embed="rId3"/>
          <a:stretch>
            <a:fillRect/>
          </a:stretch>
        </p:blipFill>
        <p:spPr>
          <a:xfrm>
            <a:off x="49095" y="0"/>
            <a:ext cx="7558977" cy="2164103"/>
          </a:xfrm>
          <a:prstGeom prst="rect">
            <a:avLst/>
          </a:prstGeom>
        </p:spPr>
      </p:pic>
    </p:spTree>
    <p:extLst>
      <p:ext uri="{BB962C8B-B14F-4D97-AF65-F5344CB8AC3E}">
        <p14:creationId xmlns:p14="http://schemas.microsoft.com/office/powerpoint/2010/main" val="13945584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500"/>
                                        <p:tgtEl>
                                          <p:spTgt spid="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2">
            <a:extLst>
              <a:ext uri="{FF2B5EF4-FFF2-40B4-BE49-F238E27FC236}">
                <a16:creationId xmlns:a16="http://schemas.microsoft.com/office/drawing/2014/main" id="{7A0297A8-6258-44B4-B983-88E6C035A39A}"/>
              </a:ext>
            </a:extLst>
          </p:cNvPr>
          <p:cNvSpPr>
            <a:spLocks noGrp="1"/>
          </p:cNvSpPr>
          <p:nvPr>
            <p:ph type="body" sz="quarter" idx="14"/>
          </p:nvPr>
        </p:nvSpPr>
        <p:spPr>
          <a:xfrm>
            <a:off x="662859" y="2164103"/>
            <a:ext cx="11162971" cy="4845425"/>
          </a:xfrm>
        </p:spPr>
        <p:txBody>
          <a:bodyPr>
            <a:normAutofit/>
          </a:bodyPr>
          <a:lstStyle/>
          <a:p>
            <a:r>
              <a:rPr lang="fr-FR" sz="4000" b="1" dirty="0"/>
              <a:t>Les manuels donnent le rythme de l’enseignement pour le professeur, mais ne répondent pas toujours aux rythmes d’apprentissage des élèves. </a:t>
            </a:r>
            <a:endParaRPr lang="fr-FR" sz="4000" dirty="0"/>
          </a:p>
          <a:p>
            <a:r>
              <a:rPr lang="fr-FR" sz="4000" dirty="0"/>
              <a:t>Le manuel du maître est décliné en périodes d’enseignement. On lui précise le nombre de séances à consacrer à chaque notion, sans toujours tenir compte des différences entre élèves. Certains manuels sont organisés jour par jour.</a:t>
            </a:r>
            <a:endParaRPr lang="fr-FR" sz="4000" dirty="0">
              <a:effectLst/>
            </a:endParaRPr>
          </a:p>
        </p:txBody>
      </p:sp>
      <p:pic>
        <p:nvPicPr>
          <p:cNvPr id="3" name="Image 2">
            <a:extLst>
              <a:ext uri="{FF2B5EF4-FFF2-40B4-BE49-F238E27FC236}">
                <a16:creationId xmlns:a16="http://schemas.microsoft.com/office/drawing/2014/main" id="{6FCAD992-5318-4637-A957-91185B4A61D4}"/>
              </a:ext>
            </a:extLst>
          </p:cNvPr>
          <p:cNvPicPr>
            <a:picLocks noChangeAspect="1"/>
          </p:cNvPicPr>
          <p:nvPr/>
        </p:nvPicPr>
        <p:blipFill>
          <a:blip r:embed="rId3"/>
          <a:stretch>
            <a:fillRect/>
          </a:stretch>
        </p:blipFill>
        <p:spPr>
          <a:xfrm>
            <a:off x="49095" y="0"/>
            <a:ext cx="7558977" cy="2164103"/>
          </a:xfrm>
          <a:prstGeom prst="rect">
            <a:avLst/>
          </a:prstGeom>
        </p:spPr>
      </p:pic>
    </p:spTree>
    <p:extLst>
      <p:ext uri="{BB962C8B-B14F-4D97-AF65-F5344CB8AC3E}">
        <p14:creationId xmlns:p14="http://schemas.microsoft.com/office/powerpoint/2010/main" val="6198154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fade">
                                      <p:cBhvr>
                                        <p:cTn id="12" dur="5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texte 3">
            <a:extLst>
              <a:ext uri="{FF2B5EF4-FFF2-40B4-BE49-F238E27FC236}">
                <a16:creationId xmlns:a16="http://schemas.microsoft.com/office/drawing/2014/main" id="{A599F914-AC62-4E25-81FC-2581200B5DDC}"/>
              </a:ext>
            </a:extLst>
          </p:cNvPr>
          <p:cNvSpPr>
            <a:spLocks noGrp="1"/>
          </p:cNvSpPr>
          <p:nvPr>
            <p:ph type="body" sz="quarter" idx="14"/>
          </p:nvPr>
        </p:nvSpPr>
        <p:spPr/>
        <p:txBody>
          <a:bodyPr/>
          <a:lstStyle/>
          <a:p>
            <a:endParaRPr lang="fr-FR"/>
          </a:p>
        </p:txBody>
      </p:sp>
      <p:sp>
        <p:nvSpPr>
          <p:cNvPr id="5" name="Espace réservé du texte 4">
            <a:extLst>
              <a:ext uri="{FF2B5EF4-FFF2-40B4-BE49-F238E27FC236}">
                <a16:creationId xmlns:a16="http://schemas.microsoft.com/office/drawing/2014/main" id="{E44834FE-9AD5-491A-AFC2-26647D0CFC7D}"/>
              </a:ext>
            </a:extLst>
          </p:cNvPr>
          <p:cNvSpPr>
            <a:spLocks noGrp="1"/>
          </p:cNvSpPr>
          <p:nvPr>
            <p:ph type="body" sz="quarter" idx="16"/>
          </p:nvPr>
        </p:nvSpPr>
        <p:spPr/>
        <p:txBody>
          <a:bodyPr/>
          <a:lstStyle/>
          <a:p>
            <a:endParaRPr lang="fr-FR"/>
          </a:p>
        </p:txBody>
      </p:sp>
      <p:pic>
        <p:nvPicPr>
          <p:cNvPr id="11" name="Image 10">
            <a:extLst>
              <a:ext uri="{FF2B5EF4-FFF2-40B4-BE49-F238E27FC236}">
                <a16:creationId xmlns:a16="http://schemas.microsoft.com/office/drawing/2014/main" id="{C6FB80DF-79CC-4E74-BB82-2182C887C795}"/>
              </a:ext>
            </a:extLst>
          </p:cNvPr>
          <p:cNvPicPr>
            <a:picLocks noChangeAspect="1"/>
          </p:cNvPicPr>
          <p:nvPr/>
        </p:nvPicPr>
        <p:blipFill>
          <a:blip r:embed="rId3" cstate="print">
            <a:extLst>
              <a:ext uri="{BEBA8EAE-BF5A-486C-A8C5-ECC9F3942E4B}">
                <a14:imgProps xmlns:a14="http://schemas.microsoft.com/office/drawing/2010/main">
                  <a14:imgLayer r:embed="rId4">
                    <a14:imgEffect>
                      <a14:brightnessContrast bright="40000"/>
                    </a14:imgEffect>
                  </a14:imgLayer>
                </a14:imgProps>
              </a:ext>
              <a:ext uri="{28A0092B-C50C-407E-A947-70E740481C1C}">
                <a14:useLocalDpi xmlns:a14="http://schemas.microsoft.com/office/drawing/2010/main" val="0"/>
              </a:ext>
            </a:extLst>
          </a:blip>
          <a:stretch>
            <a:fillRect/>
          </a:stretch>
        </p:blipFill>
        <p:spPr>
          <a:xfrm>
            <a:off x="1274134" y="-260498"/>
            <a:ext cx="9501963" cy="7126472"/>
          </a:xfrm>
          <a:prstGeom prst="rect">
            <a:avLst/>
          </a:prstGeom>
        </p:spPr>
      </p:pic>
    </p:spTree>
    <p:extLst>
      <p:ext uri="{BB962C8B-B14F-4D97-AF65-F5344CB8AC3E}">
        <p14:creationId xmlns:p14="http://schemas.microsoft.com/office/powerpoint/2010/main" val="12634752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6838FB2E-2642-402E-A613-46E26BE4D0D4}"/>
              </a:ext>
            </a:extLst>
          </p:cNvPr>
          <p:cNvPicPr>
            <a:picLocks noChangeAspect="1"/>
          </p:cNvPicPr>
          <p:nvPr/>
        </p:nvPicPr>
        <p:blipFill>
          <a:blip r:embed="rId3"/>
          <a:stretch>
            <a:fillRect/>
          </a:stretch>
        </p:blipFill>
        <p:spPr>
          <a:xfrm>
            <a:off x="1035478" y="0"/>
            <a:ext cx="4876224" cy="6848227"/>
          </a:xfrm>
          <a:prstGeom prst="rect">
            <a:avLst/>
          </a:prstGeom>
        </p:spPr>
      </p:pic>
      <p:pic>
        <p:nvPicPr>
          <p:cNvPr id="2" name="Image 1">
            <a:extLst>
              <a:ext uri="{FF2B5EF4-FFF2-40B4-BE49-F238E27FC236}">
                <a16:creationId xmlns:a16="http://schemas.microsoft.com/office/drawing/2014/main" id="{A95368CD-E633-48E5-86DC-9A3DAA8DD1F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997716" y="0"/>
            <a:ext cx="4527933" cy="6890001"/>
          </a:xfrm>
          <a:prstGeom prst="rect">
            <a:avLst/>
          </a:prstGeom>
        </p:spPr>
      </p:pic>
    </p:spTree>
    <p:extLst>
      <p:ext uri="{BB962C8B-B14F-4D97-AF65-F5344CB8AC3E}">
        <p14:creationId xmlns:p14="http://schemas.microsoft.com/office/powerpoint/2010/main" val="16522857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1ABB7B0-B53B-4A29-AA87-D4335D265D00}"/>
              </a:ext>
            </a:extLst>
          </p:cNvPr>
          <p:cNvSpPr>
            <a:spLocks noGrp="1"/>
          </p:cNvSpPr>
          <p:nvPr>
            <p:ph type="title"/>
          </p:nvPr>
        </p:nvSpPr>
        <p:spPr/>
        <p:txBody>
          <a:bodyPr/>
          <a:lstStyle/>
          <a:p>
            <a:endParaRPr lang="fr-FR"/>
          </a:p>
        </p:txBody>
      </p:sp>
      <p:pic>
        <p:nvPicPr>
          <p:cNvPr id="5" name="Espace réservé du contenu 4">
            <a:extLst>
              <a:ext uri="{FF2B5EF4-FFF2-40B4-BE49-F238E27FC236}">
                <a16:creationId xmlns:a16="http://schemas.microsoft.com/office/drawing/2014/main" id="{474E68E1-28F3-4FCE-983C-E4992B1A1BEC}"/>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086677" y="0"/>
            <a:ext cx="9869083" cy="7213508"/>
          </a:xfrm>
        </p:spPr>
      </p:pic>
    </p:spTree>
    <p:extLst>
      <p:ext uri="{BB962C8B-B14F-4D97-AF65-F5344CB8AC3E}">
        <p14:creationId xmlns:p14="http://schemas.microsoft.com/office/powerpoint/2010/main" val="40640545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texte 3">
            <a:extLst>
              <a:ext uri="{FF2B5EF4-FFF2-40B4-BE49-F238E27FC236}">
                <a16:creationId xmlns:a16="http://schemas.microsoft.com/office/drawing/2014/main" id="{5617F547-3138-4A19-AD0B-CC0FD4CDBCA4}"/>
              </a:ext>
            </a:extLst>
          </p:cNvPr>
          <p:cNvSpPr>
            <a:spLocks noGrp="1"/>
          </p:cNvSpPr>
          <p:nvPr>
            <p:ph type="body" sz="quarter" idx="14"/>
          </p:nvPr>
        </p:nvSpPr>
        <p:spPr/>
        <p:txBody>
          <a:bodyPr/>
          <a:lstStyle/>
          <a:p>
            <a:endParaRPr lang="fr-FR"/>
          </a:p>
        </p:txBody>
      </p:sp>
      <p:sp>
        <p:nvSpPr>
          <p:cNvPr id="5" name="Espace réservé du texte 4">
            <a:extLst>
              <a:ext uri="{FF2B5EF4-FFF2-40B4-BE49-F238E27FC236}">
                <a16:creationId xmlns:a16="http://schemas.microsoft.com/office/drawing/2014/main" id="{7580BFB1-B798-4A1A-B6CE-00861BDA0D27}"/>
              </a:ext>
            </a:extLst>
          </p:cNvPr>
          <p:cNvSpPr>
            <a:spLocks noGrp="1"/>
          </p:cNvSpPr>
          <p:nvPr>
            <p:ph type="body" sz="quarter" idx="16"/>
          </p:nvPr>
        </p:nvSpPr>
        <p:spPr/>
        <p:txBody>
          <a:bodyPr/>
          <a:lstStyle/>
          <a:p>
            <a:endParaRPr lang="fr-FR"/>
          </a:p>
        </p:txBody>
      </p:sp>
      <p:pic>
        <p:nvPicPr>
          <p:cNvPr id="9" name="Image 8">
            <a:extLst>
              <a:ext uri="{FF2B5EF4-FFF2-40B4-BE49-F238E27FC236}">
                <a16:creationId xmlns:a16="http://schemas.microsoft.com/office/drawing/2014/main" id="{47447325-5B6D-472A-A8B4-DA23A28E056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83025" y="710565"/>
            <a:ext cx="9144000" cy="5143500"/>
          </a:xfrm>
          <a:prstGeom prst="rect">
            <a:avLst/>
          </a:prstGeom>
        </p:spPr>
      </p:pic>
    </p:spTree>
    <p:extLst>
      <p:ext uri="{BB962C8B-B14F-4D97-AF65-F5344CB8AC3E}">
        <p14:creationId xmlns:p14="http://schemas.microsoft.com/office/powerpoint/2010/main" val="16239846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DF634C78-5A5A-451A-931D-9E437E4B50AF}"/>
              </a:ext>
            </a:extLst>
          </p:cNvPr>
          <p:cNvPicPr>
            <a:picLocks noChangeAspect="1"/>
          </p:cNvPicPr>
          <p:nvPr/>
        </p:nvPicPr>
        <p:blipFill>
          <a:blip r:embed="rId3"/>
          <a:stretch>
            <a:fillRect/>
          </a:stretch>
        </p:blipFill>
        <p:spPr>
          <a:xfrm>
            <a:off x="78205" y="331439"/>
            <a:ext cx="12222032" cy="6448355"/>
          </a:xfrm>
          <a:prstGeom prst="rect">
            <a:avLst/>
          </a:prstGeom>
        </p:spPr>
      </p:pic>
    </p:spTree>
    <p:extLst>
      <p:ext uri="{BB962C8B-B14F-4D97-AF65-F5344CB8AC3E}">
        <p14:creationId xmlns:p14="http://schemas.microsoft.com/office/powerpoint/2010/main" val="41470218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00DAA756-219F-4437-9235-03A5860909E3}"/>
              </a:ext>
            </a:extLst>
          </p:cNvPr>
          <p:cNvPicPr>
            <a:picLocks noChangeAspect="1"/>
          </p:cNvPicPr>
          <p:nvPr/>
        </p:nvPicPr>
        <p:blipFill>
          <a:blip r:embed="rId3"/>
          <a:stretch>
            <a:fillRect/>
          </a:stretch>
        </p:blipFill>
        <p:spPr>
          <a:xfrm>
            <a:off x="-65888" y="655759"/>
            <a:ext cx="12323776" cy="5867947"/>
          </a:xfrm>
          <a:prstGeom prst="rect">
            <a:avLst/>
          </a:prstGeom>
        </p:spPr>
      </p:pic>
    </p:spTree>
    <p:extLst>
      <p:ext uri="{BB962C8B-B14F-4D97-AF65-F5344CB8AC3E}">
        <p14:creationId xmlns:p14="http://schemas.microsoft.com/office/powerpoint/2010/main" val="40027721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MMPROD_UIDATA" val="&lt;database version=&quot;8.0&quot;&gt;&lt;object type=&quot;1&quot; unique_id=&quot;10001&quot;&gt;&lt;object type=&quot;2&quot; unique_id=&quot;10002&quot;&gt;&lt;object type=&quot;3&quot; unique_id=&quot;10003&quot;&gt;&lt;property id=&quot;20148&quot; value=&quot;5&quot;/&gt;&lt;property id=&quot;20300&quot; value=&quot;Diapositive 1 - &amp;quot;Conférence « Enseigner les  mathématiques au 21è s.» Semaine des mathématiques 2017&amp;quot;&quot;/&gt;&lt;property id=&quot;20307&quot; value=&quot;256&quot;/&gt;&lt;/object&gt;&lt;object type=&quot;3&quot; unique_id=&quot;10004&quot;&gt;&lt;property id=&quot;20148&quot; value=&quot;5&quot;/&gt;&lt;property id=&quot;20300&quot; value=&quot;Diapositive 2 - &amp;quot;Σ - SOMMAIRE&amp;quot;&quot;/&gt;&lt;property id=&quot;20307&quot; value=&quot;257&quot;/&gt;&lt;/object&gt;&lt;object type=&quot;3&quot; unique_id=&quot;10005&quot;&gt;&lt;property id=&quot;20148&quot; value=&quot;5&quot;/&gt;&lt;property id=&quot;20300&quot; value=&quot;Diapositive 6&quot;/&gt;&lt;property id=&quot;20307&quot; value=&quot;258&quot;/&gt;&lt;/object&gt;&lt;object type=&quot;3&quot; unique_id=&quot;10006&quot;&gt;&lt;property id=&quot;20148&quot; value=&quot;5&quot;/&gt;&lt;property id=&quot;20300&quot; value=&quot;Diapositive 15&quot;/&gt;&lt;property id=&quot;20307&quot; value=&quot;259&quot;/&gt;&lt;/object&gt;&lt;object type=&quot;3&quot; unique_id=&quot;10093&quot;&gt;&lt;property id=&quot;20148&quot; value=&quot;5&quot;/&gt;&lt;property id=&quot;20300&quot; value=&quot;Diapositive 3 - &amp;quot;Vous avez dit « maths » ? &amp;quot;&quot;/&gt;&lt;property id=&quot;20307&quot; value=&quot;315&quot;/&gt;&lt;/object&gt;&lt;object type=&quot;3&quot; unique_id=&quot;10094&quot;&gt;&lt;property id=&quot;20148&quot; value=&quot;5&quot;/&gt;&lt;property id=&quot;20300&quot; value=&quot;Diapositive 4&quot;/&gt;&lt;property id=&quot;20307&quot; value=&quot;303&quot;/&gt;&lt;/object&gt;&lt;object type=&quot;3&quot; unique_id=&quot;10095&quot;&gt;&lt;property id=&quot;20148&quot; value=&quot;5&quot;/&gt;&lt;property id=&quot;20300&quot; value=&quot;Diapositive 5&quot;/&gt;&lt;property id=&quot;20307&quot; value=&quot;320&quot;/&gt;&lt;/object&gt;&lt;object type=&quot;3&quot; unique_id=&quot;10096&quot;&gt;&lt;property id=&quot;20148&quot; value=&quot;5&quot;/&gt;&lt;property id=&quot;20300&quot; value=&quot;Diapositive 7&quot;/&gt;&lt;property id=&quot;20307&quot; value=&quot;304&quot;/&gt;&lt;/object&gt;&lt;object type=&quot;3&quot; unique_id=&quot;10097&quot;&gt;&lt;property id=&quot;20148&quot; value=&quot;5&quot;/&gt;&lt;property id=&quot;20300&quot; value=&quot;Diapositive 9 - &amp;quot;Constats&amp;quot;&quot;/&gt;&lt;property id=&quot;20307&quot; value=&quot;314&quot;/&gt;&lt;/object&gt;&lt;object type=&quot;3&quot; unique_id=&quot;10098&quot;&gt;&lt;property id=&quot;20148&quot; value=&quot;5&quot;/&gt;&lt;property id=&quot;20300&quot; value=&quot;Diapositive 10&quot;/&gt;&lt;property id=&quot;20307&quot; value=&quot;321&quot;/&gt;&lt;/object&gt;&lt;object type=&quot;3&quot; unique_id=&quot;10099&quot;&gt;&lt;property id=&quot;20148&quot; value=&quot;5&quot;/&gt;&lt;property id=&quot;20300&quot; value=&quot;Diapositive 11&quot;/&gt;&lt;property id=&quot;20307&quot; value=&quot;306&quot;/&gt;&lt;/object&gt;&lt;object type=&quot;3&quot; unique_id=&quot;10100&quot;&gt;&lt;property id=&quot;20148&quot; value=&quot;5&quot;/&gt;&lt;property id=&quot;20300&quot; value=&quot;Diapositive 12&quot;/&gt;&lt;property id=&quot;20307&quot; value=&quot;333&quot;/&gt;&lt;/object&gt;&lt;object type=&quot;3&quot; unique_id=&quot;10101&quot;&gt;&lt;property id=&quot;20148&quot; value=&quot;5&quot;/&gt;&lt;property id=&quot;20300&quot; value=&quot;Diapositive 8&quot;/&gt;&lt;property id=&quot;20307&quot; value=&quot;334&quot;/&gt;&lt;/object&gt;&lt;object type=&quot;3&quot; unique_id=&quot;10102&quot;&gt;&lt;property id=&quot;20148&quot; value=&quot;5&quot;/&gt;&lt;property id=&quot;20300&quot; value=&quot;Diapositive 13&quot;/&gt;&lt;property id=&quot;20307&quot; value=&quot;322&quot;/&gt;&lt;/object&gt;&lt;object type=&quot;3&quot; unique_id=&quot;10103&quot;&gt;&lt;property id=&quot;20148&quot; value=&quot;5&quot;/&gt;&lt;property id=&quot;20300&quot; value=&quot;Diapositive 14&quot;/&gt;&lt;property id=&quot;20307&quot; value=&quot;323&quot;/&gt;&lt;/object&gt;&lt;object type=&quot;3&quot; unique_id=&quot;10104&quot;&gt;&lt;property id=&quot;20148&quot; value=&quot;5&quot;/&gt;&lt;property id=&quot;20300&quot; value=&quot;Diapositive 16&quot;/&gt;&lt;property id=&quot;20307&quot; value=&quot;300&quot;/&gt;&lt;/object&gt;&lt;object type=&quot;3&quot; unique_id=&quot;10105&quot;&gt;&lt;property id=&quot;20148&quot; value=&quot;5&quot;/&gt;&lt;property id=&quot;20300&quot; value=&quot;Diapositive 17&quot;/&gt;&lt;property id=&quot;20307&quot; value=&quot;342&quot;/&gt;&lt;/object&gt;&lt;object type=&quot;3&quot; unique_id=&quot;10106&quot;&gt;&lt;property id=&quot;20148&quot; value=&quot;5&quot;/&gt;&lt;property id=&quot;20300&quot; value=&quot;Diapositive 18&quot;/&gt;&lt;property id=&quot;20307&quot; value=&quot;343&quot;/&gt;&lt;/object&gt;&lt;object type=&quot;3&quot; unique_id=&quot;10107&quot;&gt;&lt;property id=&quot;20148&quot; value=&quot;5&quot;/&gt;&lt;property id=&quot;20300&quot; value=&quot;Diapositive 19&quot;/&gt;&lt;property id=&quot;20307&quot; value=&quot;341&quot;/&gt;&lt;/object&gt;&lt;object type=&quot;3&quot; unique_id=&quot;10108&quot;&gt;&lt;property id=&quot;20148&quot; value=&quot;5&quot;/&gt;&lt;property id=&quot;20300&quot; value=&quot;Diapositive 20&quot;/&gt;&lt;property id=&quot;20307&quot; value=&quot;340&quot;/&gt;&lt;/object&gt;&lt;object type=&quot;3&quot; unique_id=&quot;10109&quot;&gt;&lt;property id=&quot;20148&quot; value=&quot;5&quot;/&gt;&lt;property id=&quot;20300&quot; value=&quot;Diapositive 21&quot;/&gt;&lt;property id=&quot;20307&quot; value=&quot;329&quot;/&gt;&lt;/object&gt;&lt;object type=&quot;3&quot; unique_id=&quot;10110&quot;&gt;&lt;property id=&quot;20148&quot; value=&quot;5&quot;/&gt;&lt;property id=&quot;20300&quot; value=&quot;Diapositive 22&quot;/&gt;&lt;property id=&quot;20307&quot; value=&quot;327&quot;/&gt;&lt;/object&gt;&lt;object type=&quot;3&quot; unique_id=&quot;10111&quot;&gt;&lt;property id=&quot;20148&quot; value=&quot;5&quot;/&gt;&lt;property id=&quot;20300&quot; value=&quot;Diapositive 23&quot;/&gt;&lt;property id=&quot;20307&quot; value=&quot;330&quot;/&gt;&lt;/object&gt;&lt;object type=&quot;3&quot; unique_id=&quot;10112&quot;&gt;&lt;property id=&quot;20148&quot; value=&quot;5&quot;/&gt;&lt;property id=&quot;20300&quot; value=&quot;Diapositive 24&quot;/&gt;&lt;property id=&quot;20307&quot; value=&quot;328&quot;/&gt;&lt;/object&gt;&lt;object type=&quot;3&quot; unique_id=&quot;10113&quot;&gt;&lt;property id=&quot;20148&quot; value=&quot;5&quot;/&gt;&lt;property id=&quot;20300&quot; value=&quot;Diapositive 25&quot;/&gt;&lt;property id=&quot;20307&quot; value=&quot;348&quot;/&gt;&lt;/object&gt;&lt;object type=&quot;3&quot; unique_id=&quot;10114&quot;&gt;&lt;property id=&quot;20148&quot; value=&quot;5&quot;/&gt;&lt;property id=&quot;20300&quot; value=&quot;Diapositive 26&quot;/&gt;&lt;property id=&quot;20307&quot; value=&quot;349&quot;/&gt;&lt;/object&gt;&lt;object type=&quot;3&quot; unique_id=&quot;10115&quot;&gt;&lt;property id=&quot;20148&quot; value=&quot;5&quot;/&gt;&lt;property id=&quot;20300&quot; value=&quot;Diapositive 27&quot;/&gt;&lt;property id=&quot;20307&quot; value=&quot;331&quot;/&gt;&lt;/object&gt;&lt;object type=&quot;3&quot; unique_id=&quot;10116&quot;&gt;&lt;property id=&quot;20148&quot; value=&quot;5&quot;/&gt;&lt;property id=&quot;20300&quot; value=&quot;Diapositive 28&quot;/&gt;&lt;property id=&quot;20307&quot; value=&quot;335&quot;/&gt;&lt;/object&gt;&lt;object type=&quot;3&quot; unique_id=&quot;10117&quot;&gt;&lt;property id=&quot;20148&quot; value=&quot;5&quot;/&gt;&lt;property id=&quot;20300&quot; value=&quot;Diapositive 31&quot;/&gt;&lt;property id=&quot;20307&quot; value=&quot;336&quot;/&gt;&lt;/object&gt;&lt;object type=&quot;3&quot; unique_id=&quot;10118&quot;&gt;&lt;property id=&quot;20148&quot; value=&quot;5&quot;/&gt;&lt;property id=&quot;20300&quot; value=&quot;Diapositive 32&quot;/&gt;&lt;property id=&quot;20307&quot; value=&quot;338&quot;/&gt;&lt;/object&gt;&lt;object type=&quot;3&quot; unique_id=&quot;10119&quot;&gt;&lt;property id=&quot;20148&quot; value=&quot;5&quot;/&gt;&lt;property id=&quot;20300&quot; value=&quot;Diapositive 30&quot;/&gt;&lt;property id=&quot;20307&quot; value=&quot;339&quot;/&gt;&lt;/object&gt;&lt;object type=&quot;3&quot; unique_id=&quot;10120&quot;&gt;&lt;property id=&quot;20148&quot; value=&quot;5&quot;/&gt;&lt;property id=&quot;20300&quot; value=&quot;Diapositive 33 - &amp;quot;Recommandations&amp;quot;&quot;/&gt;&lt;property id=&quot;20307&quot; value=&quot;316&quot;/&gt;&lt;/object&gt;&lt;object type=&quot;3&quot; unique_id=&quot;10121&quot;&gt;&lt;property id=&quot;20148&quot; value=&quot;5&quot;/&gt;&lt;property id=&quot;20300&quot; value=&quot;Diapositive 35&quot;/&gt;&lt;property id=&quot;20307&quot; value=&quot;344&quot;/&gt;&lt;/object&gt;&lt;object type=&quot;3&quot; unique_id=&quot;10122&quot;&gt;&lt;property id=&quot;20148&quot; value=&quot;5&quot;/&gt;&lt;property id=&quot;20300&quot; value=&quot;Diapositive 36&quot;/&gt;&lt;property id=&quot;20307&quot; value=&quot;345&quot;/&gt;&lt;/object&gt;&lt;object type=&quot;3&quot; unique_id=&quot;10123&quot;&gt;&lt;property id=&quot;20148&quot; value=&quot;5&quot;/&gt;&lt;property id=&quot;20300&quot; value=&quot;Diapositive 37&quot;/&gt;&lt;property id=&quot;20307&quot; value=&quot;346&quot;/&gt;&lt;/object&gt;&lt;object type=&quot;3&quot; unique_id=&quot;10124&quot;&gt;&lt;property id=&quot;20148&quot; value=&quot;5&quot;/&gt;&lt;property id=&quot;20300&quot; value=&quot;Diapositive 34&quot;/&gt;&lt;property id=&quot;20307&quot; value=&quot;347&quot;/&gt;&lt;/object&gt;&lt;object type=&quot;3&quot; unique_id=&quot;10125&quot;&gt;&lt;property id=&quot;20148&quot; value=&quot;5&quot;/&gt;&lt;property id=&quot;20300&quot; value=&quot;Diapositive 39 - &amp;quot;Principes&amp;quot;&quot;/&gt;&lt;property id=&quot;20307&quot; value=&quot;317&quot;/&gt;&lt;/object&gt;&lt;object type=&quot;3&quot; unique_id=&quot;10126&quot;&gt;&lt;property id=&quot;20148&quot; value=&quot;5&quot;/&gt;&lt;property id=&quot;20300&quot; value=&quot;Diapositive 41&quot;/&gt;&lt;property id=&quot;20307&quot; value=&quot;353&quot;/&gt;&lt;/object&gt;&lt;object type=&quot;3&quot; unique_id=&quot;10127&quot;&gt;&lt;property id=&quot;20148&quot; value=&quot;5&quot;/&gt;&lt;property id=&quot;20300&quot; value=&quot;Diapositive 42 - &amp;quot;Exemples&amp;quot;&quot;/&gt;&lt;property id=&quot;20307&quot; value=&quot;318&quot;/&gt;&lt;/object&gt;&lt;object type=&quot;3&quot; unique_id=&quot;10128&quot;&gt;&lt;property id=&quot;20148&quot; value=&quot;5&quot;/&gt;&lt;property id=&quot;20300&quot; value=&quot;Diapositive 43 - &amp;quot;Les outils&amp;quot;&quot;/&gt;&lt;property id=&quot;20307&quot; value=&quot;354&quot;/&gt;&lt;/object&gt;&lt;object type=&quot;3&quot; unique_id=&quot;10129&quot;&gt;&lt;property id=&quot;20148&quot; value=&quot;5&quot;/&gt;&lt;property id=&quot;20300&quot; value=&quot;Diapositive 44&quot;/&gt;&lt;property id=&quot;20307&quot; value=&quot;350&quot;/&gt;&lt;/object&gt;&lt;object type=&quot;3&quot; unique_id=&quot;10130&quot;&gt;&lt;property id=&quot;20148&quot; value=&quot;5&quot;/&gt;&lt;property id=&quot;20300&quot; value=&quot;Diapositive 45&quot;/&gt;&lt;property id=&quot;20307&quot; value=&quot;393&quot;/&gt;&lt;/object&gt;&lt;object type=&quot;3&quot; unique_id=&quot;10131&quot;&gt;&lt;property id=&quot;20148&quot; value=&quot;5&quot;/&gt;&lt;property id=&quot;20300&quot; value=&quot;Diapositive 48&quot;/&gt;&lt;property id=&quot;20307&quot; value=&quot;384&quot;/&gt;&lt;/object&gt;&lt;object type=&quot;3&quot; unique_id=&quot;10132&quot;&gt;&lt;property id=&quot;20148&quot; value=&quot;5&quot;/&gt;&lt;property id=&quot;20300&quot; value=&quot;Diapositive 56&quot;/&gt;&lt;property id=&quot;20307&quot; value=&quot;387&quot;/&gt;&lt;/object&gt;&lt;object type=&quot;3&quot; unique_id=&quot;10133&quot;&gt;&lt;property id=&quot;20148&quot; value=&quot;5&quot;/&gt;&lt;property id=&quot;20300&quot; value=&quot;Diapositive 49&quot;/&gt;&lt;property id=&quot;20307&quot; value=&quot;352&quot;/&gt;&lt;/object&gt;&lt;object type=&quot;3&quot; unique_id=&quot;10134&quot;&gt;&lt;property id=&quot;20148&quot; value=&quot;5&quot;/&gt;&lt;property id=&quot;20300&quot; value=&quot;Diapositive 47&quot;/&gt;&lt;property id=&quot;20307&quot; value=&quot;355&quot;/&gt;&lt;/object&gt;&lt;object type=&quot;3&quot; unique_id=&quot;10135&quot;&gt;&lt;property id=&quot;20148&quot; value=&quot;5&quot;/&gt;&lt;property id=&quot;20300&quot; value=&quot;Diapositive 50&quot;/&gt;&lt;property id=&quot;20307&quot; value=&quot;356&quot;/&gt;&lt;/object&gt;&lt;object type=&quot;3&quot; unique_id=&quot;10136&quot;&gt;&lt;property id=&quot;20148&quot; value=&quot;5&quot;/&gt;&lt;property id=&quot;20300&quot; value=&quot;Diapositive 53&quot;/&gt;&lt;property id=&quot;20307&quot; value=&quot;383&quot;/&gt;&lt;/object&gt;&lt;object type=&quot;3&quot; unique_id=&quot;10137&quot;&gt;&lt;property id=&quot;20148&quot; value=&quot;5&quot;/&gt;&lt;property id=&quot;20300&quot; value=&quot;Diapositive 52&quot;/&gt;&lt;property id=&quot;20307&quot; value=&quot;385&quot;/&gt;&lt;/object&gt;&lt;object type=&quot;3&quot; unique_id=&quot;10138&quot;&gt;&lt;property id=&quot;20148&quot; value=&quot;5&quot;/&gt;&lt;property id=&quot;20300&quot; value=&quot;Diapositive 59&quot;/&gt;&lt;property id=&quot;20307&quot; value=&quot;388&quot;/&gt;&lt;/object&gt;&lt;object type=&quot;3&quot; unique_id=&quot;10139&quot;&gt;&lt;property id=&quot;20148&quot; value=&quot;5&quot;/&gt;&lt;property id=&quot;20300&quot; value=&quot;Diapositive 58&quot;/&gt;&lt;property id=&quot;20307&quot; value=&quot;389&quot;/&gt;&lt;/object&gt;&lt;object type=&quot;3&quot; unique_id=&quot;10140&quot;&gt;&lt;property id=&quot;20148&quot; value=&quot;5&quot;/&gt;&lt;property id=&quot;20300&quot; value=&quot;Diapositive 62&quot;/&gt;&lt;property id=&quot;20307&quot; value=&quot;390&quot;/&gt;&lt;/object&gt;&lt;object type=&quot;3&quot; unique_id=&quot;10141&quot;&gt;&lt;property id=&quot;20148&quot; value=&quot;5&quot;/&gt;&lt;property id=&quot;20300&quot; value=&quot;Diapositive 61&quot;/&gt;&lt;property id=&quot;20307&quot; value=&quot;391&quot;/&gt;&lt;/object&gt;&lt;object type=&quot;3&quot; unique_id=&quot;10142&quot;&gt;&lt;property id=&quot;20148&quot; value=&quot;5&quot;/&gt;&lt;property id=&quot;20300&quot; value=&quot;Diapositive 63 - &amp;quot;D’autres activités&amp;quot;&quot;/&gt;&lt;property id=&quot;20307&quot; value=&quot;358&quot;/&gt;&lt;/object&gt;&lt;object type=&quot;3&quot; unique_id=&quot;10143&quot;&gt;&lt;property id=&quot;20148&quot; value=&quot;5&quot;/&gt;&lt;property id=&quot;20300&quot; value=&quot;Diapositive 64&quot;/&gt;&lt;property id=&quot;20307&quot; value=&quot;362&quot;/&gt;&lt;/object&gt;&lt;object type=&quot;3&quot; unique_id=&quot;10144&quot;&gt;&lt;property id=&quot;20148&quot; value=&quot;5&quot;/&gt;&lt;property id=&quot;20300&quot; value=&quot;Diapositive 65&quot;/&gt;&lt;property id=&quot;20307&quot; value=&quot;377&quot;/&gt;&lt;/object&gt;&lt;object type=&quot;3&quot; unique_id=&quot;10145&quot;&gt;&lt;property id=&quot;20148&quot; value=&quot;5&quot;/&gt;&lt;property id=&quot;20300&quot; value=&quot;Diapositive 67&quot;/&gt;&lt;property id=&quot;20307&quot; value=&quot;378&quot;/&gt;&lt;/object&gt;&lt;object type=&quot;3&quot; unique_id=&quot;10146&quot;&gt;&lt;property id=&quot;20148&quot; value=&quot;5&quot;/&gt;&lt;property id=&quot;20300&quot; value=&quot;Diapositive 68&quot;/&gt;&lt;property id=&quot;20307&quot; value=&quot;379&quot;/&gt;&lt;/object&gt;&lt;object type=&quot;3&quot; unique_id=&quot;10147&quot;&gt;&lt;property id=&quot;20148&quot; value=&quot;5&quot;/&gt;&lt;property id=&quot;20300&quot; value=&quot;Diapositive 69&quot;/&gt;&lt;property id=&quot;20307&quot; value=&quot;380&quot;/&gt;&lt;/object&gt;&lt;object type=&quot;3&quot; unique_id=&quot;10148&quot;&gt;&lt;property id=&quot;20148&quot; value=&quot;5&quot;/&gt;&lt;property id=&quot;20300&quot; value=&quot;Diapositive 71&quot;/&gt;&lt;property id=&quot;20307&quot; value=&quot;381&quot;/&gt;&lt;/object&gt;&lt;object type=&quot;3&quot; unique_id=&quot;10149&quot;&gt;&lt;property id=&quot;20148&quot; value=&quot;5&quot;/&gt;&lt;property id=&quot;20300&quot; value=&quot;Diapositive 73&quot;/&gt;&lt;property id=&quot;20307&quot; value=&quot;382&quot;/&gt;&lt;/object&gt;&lt;object type=&quot;3&quot; unique_id=&quot;10150&quot;&gt;&lt;property id=&quot;20148&quot; value=&quot;5&quot;/&gt;&lt;property id=&quot;20300&quot; value=&quot;Diapositive 74&quot;/&gt;&lt;property id=&quot;20307&quot; value=&quot;363&quot;/&gt;&lt;/object&gt;&lt;object type=&quot;3&quot; unique_id=&quot;10151&quot;&gt;&lt;property id=&quot;20148&quot; value=&quot;5&quot;/&gt;&lt;property id=&quot;20300&quot; value=&quot;Diapositive 75&quot;/&gt;&lt;property id=&quot;20307&quot; value=&quot;386&quot;/&gt;&lt;/object&gt;&lt;object type=&quot;3&quot; unique_id=&quot;10152&quot;&gt;&lt;property id=&quot;20148&quot; value=&quot;5&quot;/&gt;&lt;property id=&quot;20300&quot; value=&quot;Diapositive 76&quot;/&gt;&lt;property id=&quot;20307&quot; value=&quot;392&quot;/&gt;&lt;/object&gt;&lt;object type=&quot;3&quot; unique_id=&quot;10153&quot;&gt;&lt;property id=&quot;20148&quot; value=&quot;5&quot;/&gt;&lt;property id=&quot;20300&quot; value=&quot;Diapositive 77&quot;/&gt;&lt;property id=&quot;20307&quot; value=&quot;394&quot;/&gt;&lt;/object&gt;&lt;object type=&quot;3&quot; unique_id=&quot;10154&quot;&gt;&lt;property id=&quot;20148&quot; value=&quot;5&quot;/&gt;&lt;property id=&quot;20300&quot; value=&quot;Diapositive 79 - &amp;quot;Le numérique&amp;quot;&quot;/&gt;&lt;property id=&quot;20307&quot; value=&quot;359&quot;/&gt;&lt;/object&gt;&lt;object type=&quot;3&quot; unique_id=&quot;10155&quot;&gt;&lt;property id=&quot;20148&quot; value=&quot;5&quot;/&gt;&lt;property id=&quot;20300&quot; value=&quot;Diapositive 82&quot;/&gt;&lt;property id=&quot;20307&quot; value=&quot;364&quot;/&gt;&lt;/object&gt;&lt;object type=&quot;3&quot; unique_id=&quot;10156&quot;&gt;&lt;property id=&quot;20148&quot; value=&quot;5&quot;/&gt;&lt;property id=&quot;20300&quot; value=&quot;Diapositive 83&quot;/&gt;&lt;property id=&quot;20307&quot; value=&quot;365&quot;/&gt;&lt;/object&gt;&lt;object type=&quot;3&quot; unique_id=&quot;10157&quot;&gt;&lt;property id=&quot;20148&quot; value=&quot;5&quot;/&gt;&lt;property id=&quot;20300&quot; value=&quot;Diapositive 84&quot;/&gt;&lt;property id=&quot;20307&quot; value=&quot;366&quot;/&gt;&lt;/object&gt;&lt;object type=&quot;3&quot; unique_id=&quot;10158&quot;&gt;&lt;property id=&quot;20148&quot; value=&quot;5&quot;/&gt;&lt;property id=&quot;20300&quot; value=&quot;Diapositive 72&quot;/&gt;&lt;property id=&quot;20307&quot; value=&quot;367&quot;/&gt;&lt;/object&gt;&lt;object type=&quot;3&quot; unique_id=&quot;10159&quot;&gt;&lt;property id=&quot;20148&quot; value=&quot;5&quot;/&gt;&lt;property id=&quot;20300&quot; value=&quot;Diapositive 95 - &amp;quot;Les projets&amp;quot;&quot;/&gt;&lt;property id=&quot;20307&quot; value=&quot;361&quot;/&gt;&lt;/object&gt;&lt;object type=&quot;3&quot; unique_id=&quot;10160&quot;&gt;&lt;property id=&quot;20148&quot; value=&quot;5&quot;/&gt;&lt;property id=&quot;20300&quot; value=&quot;Diapositive 98&quot;/&gt;&lt;property id=&quot;20307&quot; value=&quot;368&quot;/&gt;&lt;/object&gt;&lt;object type=&quot;3&quot; unique_id=&quot;10161&quot;&gt;&lt;property id=&quot;20148&quot; value=&quot;5&quot;/&gt;&lt;property id=&quot;20300&quot; value=&quot;Diapositive 100&quot;/&gt;&lt;property id=&quot;20307&quot; value=&quot;369&quot;/&gt;&lt;/object&gt;&lt;object type=&quot;3&quot; unique_id=&quot;10162&quot;&gt;&lt;property id=&quot;20148&quot; value=&quot;5&quot;/&gt;&lt;property id=&quot;20300&quot; value=&quot;Diapositive 101&quot;/&gt;&lt;property id=&quot;20307&quot; value=&quot;370&quot;/&gt;&lt;/object&gt;&lt;object type=&quot;3&quot; unique_id=&quot;10164&quot;&gt;&lt;property id=&quot;20148&quot; value=&quot;5&quot;/&gt;&lt;property id=&quot;20300&quot; value=&quot;Diapositive 105&quot;/&gt;&lt;property id=&quot;20307&quot; value=&quot;372&quot;/&gt;&lt;/object&gt;&lt;object type=&quot;3&quot; unique_id=&quot;10165&quot;&gt;&lt;property id=&quot;20148&quot; value=&quot;5&quot;/&gt;&lt;property id=&quot;20300&quot; value=&quot;Diapositive 110&quot;/&gt;&lt;property id=&quot;20307&quot; value=&quot;373&quot;/&gt;&lt;/object&gt;&lt;object type=&quot;3&quot; unique_id=&quot;10166&quot;&gt;&lt;property id=&quot;20148&quot; value=&quot;5&quot;/&gt;&lt;property id=&quot;20300&quot; value=&quot;Diapositive 106&quot;/&gt;&lt;property id=&quot;20307&quot; value=&quot;374&quot;/&gt;&lt;/object&gt;&lt;object type=&quot;3&quot; unique_id=&quot;10167&quot;&gt;&lt;property id=&quot;20148&quot; value=&quot;5&quot;/&gt;&lt;property id=&quot;20300&quot; value=&quot;Diapositive 107&quot;/&gt;&lt;property id=&quot;20307&quot; value=&quot;375&quot;/&gt;&lt;/object&gt;&lt;object type=&quot;3&quot; unique_id=&quot;10168&quot;&gt;&lt;property id=&quot;20148&quot; value=&quot;5&quot;/&gt;&lt;property id=&quot;20300&quot; value=&quot;Diapositive 108&quot;/&gt;&lt;property id=&quot;20307&quot; value=&quot;376&quot;/&gt;&lt;/object&gt;&lt;object type=&quot;3&quot; unique_id=&quot;10169&quot;&gt;&lt;property id=&quot;20148&quot; value=&quot;5&quot;/&gt;&lt;property id=&quot;20300&quot; value=&quot;Diapositive 109&quot;/&gt;&lt;property id=&quot;20307&quot; value=&quot;357&quot;/&gt;&lt;/object&gt;&lt;object type=&quot;3&quot; unique_id=&quot;10170&quot;&gt;&lt;property id=&quot;20148&quot; value=&quot;5&quot;/&gt;&lt;property id=&quot;20300&quot; value=&quot;Diapositive 112 - &amp;quot;En conclusion&amp;quot;&quot;/&gt;&lt;property id=&quot;20307&quot; value=&quot;351&quot;/&gt;&lt;/object&gt;&lt;object type=&quot;3&quot; unique_id=&quot;10171&quot;&gt;&lt;property id=&quot;20148&quot; value=&quot;5&quot;/&gt;&lt;property id=&quot;20300&quot; value=&quot;Diapositive 111 - &amp;quot;La méthode heuristique&amp;quot;&quot;/&gt;&lt;property id=&quot;20307&quot; value=&quot;319&quot;/&gt;&lt;/object&gt;&lt;object type=&quot;3&quot; unique_id=&quot;10173&quot;&gt;&lt;property id=&quot;20148&quot; value=&quot;5&quot;/&gt;&lt;property id=&quot;20300&quot; value=&quot;Diapositive 29&quot;/&gt;&lt;property id=&quot;20307&quot; value=&quot;406&quot;/&gt;&lt;/object&gt;&lt;object type=&quot;3&quot; unique_id=&quot;10174&quot;&gt;&lt;property id=&quot;20148&quot; value=&quot;5&quot;/&gt;&lt;property id=&quot;20300&quot; value=&quot;Diapositive 40 - &amp;quot;Enseigner autrement !&amp;quot;&quot;/&gt;&lt;property id=&quot;20307&quot; value=&quot;395&quot;/&gt;&lt;/object&gt;&lt;object type=&quot;3&quot; unique_id=&quot;10175&quot;&gt;&lt;property id=&quot;20148&quot; value=&quot;5&quot;/&gt;&lt;property id=&quot;20300&quot; value=&quot;Diapositive 46&quot;/&gt;&lt;property id=&quot;20307&quot; value=&quot;403&quot;/&gt;&lt;/object&gt;&lt;object type=&quot;3&quot; unique_id=&quot;10176&quot;&gt;&lt;property id=&quot;20148&quot; value=&quot;5&quot;/&gt;&lt;property id=&quot;20300&quot; value=&quot;Diapositive 51&quot;/&gt;&lt;property id=&quot;20307&quot; value=&quot;401&quot;/&gt;&lt;/object&gt;&lt;object type=&quot;3&quot; unique_id=&quot;10177&quot;&gt;&lt;property id=&quot;20148&quot; value=&quot;5&quot;/&gt;&lt;property id=&quot;20300&quot; value=&quot;Diapositive 54&quot;/&gt;&lt;property id=&quot;20307&quot; value=&quot;399&quot;/&gt;&lt;/object&gt;&lt;object type=&quot;3&quot; unique_id=&quot;10178&quot;&gt;&lt;property id=&quot;20148&quot; value=&quot;5&quot;/&gt;&lt;property id=&quot;20300&quot; value=&quot;Diapositive 55&quot;/&gt;&lt;property id=&quot;20307&quot; value=&quot;400&quot;/&gt;&lt;/object&gt;&lt;object type=&quot;3&quot; unique_id=&quot;10179&quot;&gt;&lt;property id=&quot;20148&quot; value=&quot;5&quot;/&gt;&lt;property id=&quot;20300&quot; value=&quot;Diapositive 57&quot;/&gt;&lt;property id=&quot;20307&quot; value=&quot;396&quot;/&gt;&lt;/object&gt;&lt;object type=&quot;3&quot; unique_id=&quot;10180&quot;&gt;&lt;property id=&quot;20148&quot; value=&quot;5&quot;/&gt;&lt;property id=&quot;20300&quot; value=&quot;Diapositive 60&quot;/&gt;&lt;property id=&quot;20307&quot; value=&quot;397&quot;/&gt;&lt;/object&gt;&lt;object type=&quot;3&quot; unique_id=&quot;10181&quot;&gt;&lt;property id=&quot;20148&quot; value=&quot;5&quot;/&gt;&lt;property id=&quot;20300&quot; value=&quot;Diapositive 70&quot;/&gt;&lt;property id=&quot;20307&quot; value=&quot;420&quot;/&gt;&lt;/object&gt;&lt;object type=&quot;3&quot; unique_id=&quot;10182&quot;&gt;&lt;property id=&quot;20148&quot; value=&quot;5&quot;/&gt;&lt;property id=&quot;20300&quot; value=&quot;Diapositive 81&quot;/&gt;&lt;property id=&quot;20307&quot; value=&quot;413&quot;/&gt;&lt;/object&gt;&lt;object type=&quot;3&quot; unique_id=&quot;10183&quot;&gt;&lt;property id=&quot;20148&quot; value=&quot;5&quot;/&gt;&lt;property id=&quot;20300&quot; value=&quot;Diapositive 85&quot;/&gt;&lt;property id=&quot;20307&quot; value=&quot;407&quot;/&gt;&lt;/object&gt;&lt;object type=&quot;3&quot; unique_id=&quot;10184&quot;&gt;&lt;property id=&quot;20148&quot; value=&quot;5&quot;/&gt;&lt;property id=&quot;20300&quot; value=&quot;Diapositive 86&quot;/&gt;&lt;property id=&quot;20307&quot; value=&quot;408&quot;/&gt;&lt;/object&gt;&lt;object type=&quot;3&quot; unique_id=&quot;10185&quot;&gt;&lt;property id=&quot;20148&quot; value=&quot;5&quot;/&gt;&lt;property id=&quot;20300&quot; value=&quot;Diapositive 89&quot;/&gt;&lt;property id=&quot;20307&quot; value=&quot;409&quot;/&gt;&lt;/object&gt;&lt;object type=&quot;3&quot; unique_id=&quot;10186&quot;&gt;&lt;property id=&quot;20148&quot; value=&quot;5&quot;/&gt;&lt;property id=&quot;20300&quot; value=&quot;Diapositive 87&quot;/&gt;&lt;property id=&quot;20307&quot; value=&quot;414&quot;/&gt;&lt;/object&gt;&lt;object type=&quot;3&quot; unique_id=&quot;10187&quot;&gt;&lt;property id=&quot;20148&quot; value=&quot;5&quot;/&gt;&lt;property id=&quot;20300&quot; value=&quot;Diapositive 88&quot;/&gt;&lt;property id=&quot;20307&quot; value=&quot;410&quot;/&gt;&lt;/object&gt;&lt;object type=&quot;3&quot; unique_id=&quot;10188&quot;&gt;&lt;property id=&quot;20148&quot; value=&quot;5&quot;/&gt;&lt;property id=&quot;20300&quot; value=&quot;Diapositive 90&quot;/&gt;&lt;property id=&quot;20307&quot; value=&quot;411&quot;/&gt;&lt;/object&gt;&lt;object type=&quot;3&quot; unique_id=&quot;10189&quot;&gt;&lt;property id=&quot;20148&quot; value=&quot;5&quot;/&gt;&lt;property id=&quot;20300&quot; value=&quot;Diapositive 91&quot;/&gt;&lt;property id=&quot;20307&quot; value=&quot;412&quot;/&gt;&lt;/object&gt;&lt;object type=&quot;3&quot; unique_id=&quot;10190&quot;&gt;&lt;property id=&quot;20148&quot; value=&quot;5&quot;/&gt;&lt;property id=&quot;20300&quot; value=&quot;Diapositive 96&quot;/&gt;&lt;property id=&quot;20307&quot; value=&quot;419&quot;/&gt;&lt;/object&gt;&lt;object type=&quot;3&quot; unique_id=&quot;10191&quot;&gt;&lt;property id=&quot;20148&quot; value=&quot;5&quot;/&gt;&lt;property id=&quot;20300&quot; value=&quot;Diapositive 97&quot;/&gt;&lt;property id=&quot;20307&quot; value=&quot;418&quot;/&gt;&lt;/object&gt;&lt;object type=&quot;3&quot; unique_id=&quot;10192&quot;&gt;&lt;property id=&quot;20148&quot; value=&quot;5&quot;/&gt;&lt;property id=&quot;20300&quot; value=&quot;Diapositive 99&quot;/&gt;&lt;property id=&quot;20307&quot; value=&quot;405&quot;/&gt;&lt;/object&gt;&lt;object type=&quot;3&quot; unique_id=&quot;10193&quot;&gt;&lt;property id=&quot;20148&quot; value=&quot;5&quot;/&gt;&lt;property id=&quot;20300&quot; value=&quot;Diapositive 102&quot;/&gt;&lt;property id=&quot;20307&quot; value=&quot;415&quot;/&gt;&lt;/object&gt;&lt;object type=&quot;3&quot; unique_id=&quot;10194&quot;&gt;&lt;property id=&quot;20148&quot; value=&quot;5&quot;/&gt;&lt;property id=&quot;20300&quot; value=&quot;Diapositive 103&quot;/&gt;&lt;property id=&quot;20307&quot; value=&quot;416&quot;/&gt;&lt;/object&gt;&lt;object type=&quot;3&quot; unique_id=&quot;10195&quot;&gt;&lt;property id=&quot;20148&quot; value=&quot;5&quot;/&gt;&lt;property id=&quot;20300&quot; value=&quot;Diapositive 104&quot;/&gt;&lt;property id=&quot;20307&quot; value=&quot;417&quot;/&gt;&lt;/object&gt;&lt;object type=&quot;3&quot; unique_id=&quot;10197&quot;&gt;&lt;property id=&quot;20148&quot; value=&quot;5&quot;/&gt;&lt;property id=&quot;20300&quot; value=&quot;Diapositive 38&quot;/&gt;&lt;property id=&quot;20307&quot; value=&quot;426&quot;/&gt;&lt;/object&gt;&lt;object type=&quot;3&quot; unique_id=&quot;10198&quot;&gt;&lt;property id=&quot;20148&quot; value=&quot;5&quot;/&gt;&lt;property id=&quot;20300&quot; value=&quot;Diapositive 66&quot;/&gt;&lt;property id=&quot;20307&quot; value=&quot;427&quot;/&gt;&lt;/object&gt;&lt;object type=&quot;3&quot; unique_id=&quot;10199&quot;&gt;&lt;property id=&quot;20148&quot; value=&quot;5&quot;/&gt;&lt;property id=&quot;20300&quot; value=&quot;Diapositive 78&quot;/&gt;&lt;property id=&quot;20307&quot; value=&quot;422&quot;/&gt;&lt;/object&gt;&lt;object type=&quot;3&quot; unique_id=&quot;10200&quot;&gt;&lt;property id=&quot;20148&quot; value=&quot;5&quot;/&gt;&lt;property id=&quot;20300&quot; value=&quot;Diapositive 80&quot;/&gt;&lt;property id=&quot;20307&quot; value=&quot;421&quot;/&gt;&lt;/object&gt;&lt;object type=&quot;3&quot; unique_id=&quot;10201&quot;&gt;&lt;property id=&quot;20148&quot; value=&quot;5&quot;/&gt;&lt;property id=&quot;20300&quot; value=&quot;Diapositive 92&quot;/&gt;&lt;property id=&quot;20307&quot; value=&quot;425&quot;/&gt;&lt;/object&gt;&lt;object type=&quot;3&quot; unique_id=&quot;10202&quot;&gt;&lt;property id=&quot;20148&quot; value=&quot;5&quot;/&gt;&lt;property id=&quot;20300&quot; value=&quot;Diapositive 93&quot;/&gt;&lt;property id=&quot;20307&quot; value=&quot;423&quot;/&gt;&lt;/object&gt;&lt;object type=&quot;3&quot; unique_id=&quot;10203&quot;&gt;&lt;property id=&quot;20148&quot; value=&quot;5&quot;/&gt;&lt;property id=&quot;20300&quot; value=&quot;Diapositive 94&quot;/&gt;&lt;property id=&quot;20307&quot; value=&quot;424&quot;/&gt;&lt;/object&gt;&lt;/object&gt;&lt;object type=&quot;8&quot; unique_id=&quot;10092&quot;&gt;&lt;/object&gt;&lt;/object&gt;&lt;/database&gt;"/>
  <p:tag name="MMPROD_NEXTUNIQUEID" val="10009"/>
  <p:tag name="SECTOMILLISECCONVERTED" val="1"/>
</p:tagLst>
</file>

<file path=ppt/theme/theme1.xml><?xml version="1.0" encoding="utf-8"?>
<a:theme xmlns:a="http://schemas.openxmlformats.org/drawingml/2006/main" name="Office Theme">
  <a:themeElements>
    <a:clrScheme name="Thème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Thème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hèm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5706</TotalTime>
  <Words>429</Words>
  <Application>Microsoft Office PowerPoint</Application>
  <PresentationFormat>Grand écran</PresentationFormat>
  <Paragraphs>46</Paragraphs>
  <Slides>13</Slides>
  <Notes>11</Notes>
  <HiddenSlides>0</HiddenSlides>
  <MMClips>0</MMClips>
  <ScaleCrop>false</ScaleCrop>
  <HeadingPairs>
    <vt:vector size="6" baseType="variant">
      <vt:variant>
        <vt:lpstr>Polices utilisées</vt:lpstr>
      </vt:variant>
      <vt:variant>
        <vt:i4>4</vt:i4>
      </vt:variant>
      <vt:variant>
        <vt:lpstr>Thème</vt:lpstr>
      </vt:variant>
      <vt:variant>
        <vt:i4>1</vt:i4>
      </vt:variant>
      <vt:variant>
        <vt:lpstr>Titres des diapositives</vt:lpstr>
      </vt:variant>
      <vt:variant>
        <vt:i4>13</vt:i4>
      </vt:variant>
    </vt:vector>
  </HeadingPairs>
  <TitlesOfParts>
    <vt:vector size="18" baseType="lpstr">
      <vt:lpstr>Arial</vt:lpstr>
      <vt:lpstr>Calibri</vt:lpstr>
      <vt:lpstr>Calibri Light</vt:lpstr>
      <vt:lpstr>Wingdings</vt:lpstr>
      <vt:lpstr>Office Theme</vt:lpstr>
      <vt:lpstr>Présentation PowerPoint</vt:lpstr>
      <vt:lpstr>Les manuels et fichiers</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Conférence « Enseigner les  mathématiques au 21è s.» Semaine des mathématiques 2017</dc:title>
  <dc:creator>Nicolas Pinel</dc:creator>
  <cp:lastModifiedBy>Nicolas Pinel</cp:lastModifiedBy>
  <cp:revision>299</cp:revision>
  <dcterms:created xsi:type="dcterms:W3CDTF">2017-03-10T06:44:47Z</dcterms:created>
  <dcterms:modified xsi:type="dcterms:W3CDTF">2018-03-09T18:52:27Z</dcterms:modified>
</cp:coreProperties>
</file>