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custDataLst>
    <p:tags r:id="rId28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7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80F6-7EBB-40CB-AC6D-95CD435B2F7F}" type="datetimeFigureOut">
              <a:rPr lang="fr-FR" smtClean="0"/>
              <a:t>28/08/2017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426F5-C4EE-4762-A4B4-F39656EDA3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8949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80F6-7EBB-40CB-AC6D-95CD435B2F7F}" type="datetimeFigureOut">
              <a:rPr lang="fr-FR" smtClean="0"/>
              <a:t>28/08/2017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426F5-C4EE-4762-A4B4-F39656EDA3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023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80F6-7EBB-40CB-AC6D-95CD435B2F7F}" type="datetimeFigureOut">
              <a:rPr lang="fr-FR" smtClean="0"/>
              <a:t>28/08/2017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426F5-C4EE-4762-A4B4-F39656EDA3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2576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80F6-7EBB-40CB-AC6D-95CD435B2F7F}" type="datetimeFigureOut">
              <a:rPr lang="fr-FR" smtClean="0"/>
              <a:t>28/08/2017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426F5-C4EE-4762-A4B4-F39656EDA3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716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80F6-7EBB-40CB-AC6D-95CD435B2F7F}" type="datetimeFigureOut">
              <a:rPr lang="fr-FR" smtClean="0"/>
              <a:t>28/08/2017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426F5-C4EE-4762-A4B4-F39656EDA3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4915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80F6-7EBB-40CB-AC6D-95CD435B2F7F}" type="datetimeFigureOut">
              <a:rPr lang="fr-FR" smtClean="0"/>
              <a:t>28/08/2017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426F5-C4EE-4762-A4B4-F39656EDA3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957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80F6-7EBB-40CB-AC6D-95CD435B2F7F}" type="datetimeFigureOut">
              <a:rPr lang="fr-FR" smtClean="0"/>
              <a:t>28/08/2017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426F5-C4EE-4762-A4B4-F39656EDA3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697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80F6-7EBB-40CB-AC6D-95CD435B2F7F}" type="datetimeFigureOut">
              <a:rPr lang="fr-FR" smtClean="0"/>
              <a:t>28/08/2017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426F5-C4EE-4762-A4B4-F39656EDA3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764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80F6-7EBB-40CB-AC6D-95CD435B2F7F}" type="datetimeFigureOut">
              <a:rPr lang="fr-FR" smtClean="0"/>
              <a:t>28/08/2017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426F5-C4EE-4762-A4B4-F39656EDA3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36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80F6-7EBB-40CB-AC6D-95CD435B2F7F}" type="datetimeFigureOut">
              <a:rPr lang="fr-FR" smtClean="0"/>
              <a:t>28/08/2017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426F5-C4EE-4762-A4B4-F39656EDA3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124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80F6-7EBB-40CB-AC6D-95CD435B2F7F}" type="datetimeFigureOut">
              <a:rPr lang="fr-FR" smtClean="0"/>
              <a:t>28/08/2017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426F5-C4EE-4762-A4B4-F39656EDA3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220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580F6-7EBB-40CB-AC6D-95CD435B2F7F}" type="datetimeFigureOut">
              <a:rPr lang="fr-FR" smtClean="0"/>
              <a:t>28/08/2017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426F5-C4EE-4762-A4B4-F39656EDA3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53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6.xml"/><Relationship Id="rId3" Type="http://schemas.openxmlformats.org/officeDocument/2006/relationships/slide" Target="slide3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5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23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2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2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2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2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hlinkClick r:id="rId2" action="ppaction://hlinksldjump"/>
          </p:cNvPr>
          <p:cNvSpPr txBox="1"/>
          <p:nvPr/>
        </p:nvSpPr>
        <p:spPr>
          <a:xfrm>
            <a:off x="1055290" y="2002411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ZoneTexte 9">
            <a:hlinkClick r:id="rId3" action="ppaction://hlinksldjump"/>
          </p:cNvPr>
          <p:cNvSpPr txBox="1"/>
          <p:nvPr/>
        </p:nvSpPr>
        <p:spPr>
          <a:xfrm>
            <a:off x="2519132" y="2002411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ZoneTexte 10">
            <a:hlinkClick r:id="rId4" action="ppaction://hlinksldjump"/>
          </p:cNvPr>
          <p:cNvSpPr txBox="1"/>
          <p:nvPr/>
        </p:nvSpPr>
        <p:spPr>
          <a:xfrm>
            <a:off x="3982974" y="2002411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2" name="ZoneTexte 11">
            <a:hlinkClick r:id="rId5" action="ppaction://hlinksldjump"/>
          </p:cNvPr>
          <p:cNvSpPr txBox="1"/>
          <p:nvPr/>
        </p:nvSpPr>
        <p:spPr>
          <a:xfrm>
            <a:off x="5446816" y="2002411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ZoneTexte 12">
            <a:hlinkClick r:id="rId6" action="ppaction://hlinksldjump"/>
          </p:cNvPr>
          <p:cNvSpPr txBox="1"/>
          <p:nvPr/>
        </p:nvSpPr>
        <p:spPr>
          <a:xfrm>
            <a:off x="6910658" y="2002411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4" name="ZoneTexte 13">
            <a:hlinkClick r:id="rId7" action="ppaction://hlinksldjump"/>
          </p:cNvPr>
          <p:cNvSpPr txBox="1"/>
          <p:nvPr/>
        </p:nvSpPr>
        <p:spPr>
          <a:xfrm>
            <a:off x="8374500" y="2002411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5" name="ZoneTexte 14">
            <a:hlinkClick r:id="rId8" action="ppaction://hlinksldjump"/>
          </p:cNvPr>
          <p:cNvSpPr txBox="1"/>
          <p:nvPr/>
        </p:nvSpPr>
        <p:spPr>
          <a:xfrm>
            <a:off x="9838342" y="2002411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6" name="ZoneTexte 15">
            <a:hlinkClick r:id="rId9" action="ppaction://hlinksldjump"/>
          </p:cNvPr>
          <p:cNvSpPr txBox="1"/>
          <p:nvPr/>
        </p:nvSpPr>
        <p:spPr>
          <a:xfrm>
            <a:off x="1055290" y="3115042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7" name="ZoneTexte 16">
            <a:hlinkClick r:id="rId10" action="ppaction://hlinksldjump"/>
          </p:cNvPr>
          <p:cNvSpPr txBox="1"/>
          <p:nvPr/>
        </p:nvSpPr>
        <p:spPr>
          <a:xfrm>
            <a:off x="2519132" y="3115042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8" name="ZoneTexte 17">
            <a:hlinkClick r:id="rId11" action="ppaction://hlinksldjump"/>
          </p:cNvPr>
          <p:cNvSpPr txBox="1"/>
          <p:nvPr/>
        </p:nvSpPr>
        <p:spPr>
          <a:xfrm>
            <a:off x="3982974" y="3115042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" name="ZoneTexte 18">
            <a:hlinkClick r:id="rId12" action="ppaction://hlinksldjump"/>
          </p:cNvPr>
          <p:cNvSpPr txBox="1"/>
          <p:nvPr/>
        </p:nvSpPr>
        <p:spPr>
          <a:xfrm>
            <a:off x="5446816" y="3115042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0" name="ZoneTexte 19">
            <a:hlinkClick r:id="rId13" action="ppaction://hlinksldjump"/>
          </p:cNvPr>
          <p:cNvSpPr txBox="1"/>
          <p:nvPr/>
        </p:nvSpPr>
        <p:spPr>
          <a:xfrm>
            <a:off x="6910658" y="3115042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1" name="ZoneTexte 20">
            <a:hlinkClick r:id="rId14" action="ppaction://hlinksldjump"/>
          </p:cNvPr>
          <p:cNvSpPr txBox="1"/>
          <p:nvPr/>
        </p:nvSpPr>
        <p:spPr>
          <a:xfrm>
            <a:off x="8374500" y="3115042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22" name="ZoneTexte 21">
            <a:hlinkClick r:id="rId15" action="ppaction://hlinksldjump"/>
          </p:cNvPr>
          <p:cNvSpPr txBox="1"/>
          <p:nvPr/>
        </p:nvSpPr>
        <p:spPr>
          <a:xfrm>
            <a:off x="9838342" y="3115042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23" name="ZoneTexte 22">
            <a:hlinkClick r:id="rId16" action="ppaction://hlinksldjump"/>
          </p:cNvPr>
          <p:cNvSpPr txBox="1"/>
          <p:nvPr/>
        </p:nvSpPr>
        <p:spPr>
          <a:xfrm>
            <a:off x="1055290" y="4227673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24" name="ZoneTexte 23">
            <a:hlinkClick r:id="rId17" action="ppaction://hlinksldjump"/>
          </p:cNvPr>
          <p:cNvSpPr txBox="1"/>
          <p:nvPr/>
        </p:nvSpPr>
        <p:spPr>
          <a:xfrm>
            <a:off x="2519132" y="4227673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25" name="ZoneTexte 24">
            <a:hlinkClick r:id="rId18" action="ppaction://hlinksldjump"/>
          </p:cNvPr>
          <p:cNvSpPr txBox="1"/>
          <p:nvPr/>
        </p:nvSpPr>
        <p:spPr>
          <a:xfrm>
            <a:off x="3982974" y="4227673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26" name="ZoneTexte 25">
            <a:hlinkClick r:id="rId19" action="ppaction://hlinksldjump"/>
          </p:cNvPr>
          <p:cNvSpPr txBox="1"/>
          <p:nvPr/>
        </p:nvSpPr>
        <p:spPr>
          <a:xfrm>
            <a:off x="5446816" y="4227673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27" name="ZoneTexte 26">
            <a:hlinkClick r:id="rId20" action="ppaction://hlinksldjump"/>
          </p:cNvPr>
          <p:cNvSpPr txBox="1"/>
          <p:nvPr/>
        </p:nvSpPr>
        <p:spPr>
          <a:xfrm>
            <a:off x="6910658" y="4227673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28" name="ZoneTexte 27">
            <a:hlinkClick r:id="rId21" action="ppaction://hlinksldjump"/>
          </p:cNvPr>
          <p:cNvSpPr txBox="1"/>
          <p:nvPr/>
        </p:nvSpPr>
        <p:spPr>
          <a:xfrm>
            <a:off x="8374500" y="4227673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9" name="ZoneTexte 28">
            <a:hlinkClick r:id="rId22" action="ppaction://hlinksldjump"/>
          </p:cNvPr>
          <p:cNvSpPr txBox="1"/>
          <p:nvPr/>
        </p:nvSpPr>
        <p:spPr>
          <a:xfrm>
            <a:off x="9838342" y="4227673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30" name="ZoneTexte 29">
            <a:hlinkClick r:id="rId23" action="ppaction://hlinksldjump"/>
          </p:cNvPr>
          <p:cNvSpPr txBox="1"/>
          <p:nvPr/>
        </p:nvSpPr>
        <p:spPr>
          <a:xfrm>
            <a:off x="1055290" y="5340304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31" name="ZoneTexte 30">
            <a:hlinkClick r:id="rId24" action="ppaction://hlinksldjump"/>
          </p:cNvPr>
          <p:cNvSpPr txBox="1"/>
          <p:nvPr/>
        </p:nvSpPr>
        <p:spPr>
          <a:xfrm>
            <a:off x="2519132" y="5340304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32" name="ZoneTexte 31">
            <a:hlinkClick r:id="rId25" action="ppaction://hlinksldjump"/>
          </p:cNvPr>
          <p:cNvSpPr txBox="1"/>
          <p:nvPr/>
        </p:nvSpPr>
        <p:spPr>
          <a:xfrm>
            <a:off x="3982974" y="5340304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33" name="ZoneTexte 32">
            <a:hlinkClick r:id="rId26" action="ppaction://hlinksldjump"/>
          </p:cNvPr>
          <p:cNvSpPr txBox="1"/>
          <p:nvPr/>
        </p:nvSpPr>
        <p:spPr>
          <a:xfrm>
            <a:off x="5446816" y="5340304"/>
            <a:ext cx="1080000" cy="769441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55290" y="182641"/>
            <a:ext cx="9863052" cy="136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8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1"/>
            <a:ext cx="9674087" cy="6917223"/>
          </a:xfrm>
          <a:prstGeom prst="rect">
            <a:avLst/>
          </a:prstGeom>
        </p:spPr>
      </p:pic>
      <p:pic>
        <p:nvPicPr>
          <p:cNvPr id="10" name="PB CE1_1_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731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93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3580"/>
            <a:ext cx="9882112" cy="6844420"/>
          </a:xfrm>
          <a:prstGeom prst="rect">
            <a:avLst/>
          </a:prstGeom>
        </p:spPr>
      </p:pic>
      <p:pic>
        <p:nvPicPr>
          <p:cNvPr id="4" name="PB CE1_1_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5571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5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4" name="PB CE1_1_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73937" y="2610291"/>
            <a:ext cx="609600" cy="609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F6A432-4E4C-4266-B1A7-0641DB8846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-1"/>
            <a:ext cx="10293615" cy="675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09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700591" cy="6905718"/>
          </a:xfrm>
          <a:prstGeom prst="rect">
            <a:avLst/>
          </a:prstGeom>
        </p:spPr>
      </p:pic>
      <p:pic>
        <p:nvPicPr>
          <p:cNvPr id="4" name="PB CE1_1_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731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0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9647583" cy="6898272"/>
          </a:xfrm>
          <a:prstGeom prst="rect">
            <a:avLst/>
          </a:prstGeom>
        </p:spPr>
      </p:pic>
      <p:pic>
        <p:nvPicPr>
          <p:cNvPr id="4" name="PB CE1_1_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731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9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9700591" cy="6857098"/>
          </a:xfrm>
          <a:prstGeom prst="rect">
            <a:avLst/>
          </a:prstGeom>
        </p:spPr>
      </p:pic>
      <p:pic>
        <p:nvPicPr>
          <p:cNvPr id="4" name="PB CE1_1_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5571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43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628532" cy="6858000"/>
          </a:xfrm>
          <a:prstGeom prst="rect">
            <a:avLst/>
          </a:prstGeom>
        </p:spPr>
      </p:pic>
      <p:pic>
        <p:nvPicPr>
          <p:cNvPr id="4" name="PB CE1_1_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731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8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698813" cy="6858000"/>
          </a:xfrm>
          <a:prstGeom prst="rect">
            <a:avLst/>
          </a:prstGeom>
        </p:spPr>
      </p:pic>
      <p:pic>
        <p:nvPicPr>
          <p:cNvPr id="4" name="PB CE1_1_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731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8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0482364" cy="6858000"/>
          </a:xfrm>
          <a:prstGeom prst="rect">
            <a:avLst/>
          </a:prstGeom>
        </p:spPr>
      </p:pic>
      <p:pic>
        <p:nvPicPr>
          <p:cNvPr id="4" name="PB CE1_1_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731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95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0401077" cy="6858000"/>
          </a:xfrm>
          <a:prstGeom prst="rect">
            <a:avLst/>
          </a:prstGeom>
        </p:spPr>
      </p:pic>
      <p:pic>
        <p:nvPicPr>
          <p:cNvPr id="6" name="PB CE1_1_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48999" y="25571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2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871944" cy="6858000"/>
          </a:xfrm>
          <a:prstGeom prst="rect">
            <a:avLst/>
          </a:prstGeom>
        </p:spPr>
      </p:pic>
      <p:pic>
        <p:nvPicPr>
          <p:cNvPr id="3" name="PB CE1_1_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610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96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4" name="PB CE1_1_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73937" y="2610291"/>
            <a:ext cx="609600" cy="609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FA68CC-BDE4-42AE-8999-4F2207D892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385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04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700591" cy="6864454"/>
          </a:xfrm>
          <a:prstGeom prst="rect">
            <a:avLst/>
          </a:prstGeom>
        </p:spPr>
      </p:pic>
      <p:pic>
        <p:nvPicPr>
          <p:cNvPr id="4" name="PB CE1_1_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48999" y="2731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9687339" cy="6890994"/>
          </a:xfrm>
          <a:prstGeom prst="rect">
            <a:avLst/>
          </a:prstGeom>
        </p:spPr>
      </p:pic>
      <p:pic>
        <p:nvPicPr>
          <p:cNvPr id="4" name="PB CE1_1_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5571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2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10236"/>
            <a:ext cx="9900963" cy="6868236"/>
          </a:xfrm>
          <a:prstGeom prst="rect">
            <a:avLst/>
          </a:prstGeom>
        </p:spPr>
      </p:pic>
      <p:pic>
        <p:nvPicPr>
          <p:cNvPr id="4" name="PB CE1_1_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48999" y="2610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0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9647583" cy="6898272"/>
          </a:xfrm>
          <a:prstGeom prst="rect">
            <a:avLst/>
          </a:prstGeom>
        </p:spPr>
      </p:pic>
      <p:pic>
        <p:nvPicPr>
          <p:cNvPr id="4" name="PB CE1_1_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610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1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634330" cy="6821206"/>
          </a:xfrm>
          <a:prstGeom prst="rect">
            <a:avLst/>
          </a:prstGeom>
        </p:spPr>
      </p:pic>
      <p:pic>
        <p:nvPicPr>
          <p:cNvPr id="4" name="PB CE1_1_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610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28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687339" cy="6883768"/>
          </a:xfrm>
          <a:prstGeom prst="rect">
            <a:avLst/>
          </a:prstGeom>
        </p:spPr>
      </p:pic>
      <p:pic>
        <p:nvPicPr>
          <p:cNvPr id="4" name="PB CE1_1_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610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7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26505"/>
            <a:ext cx="10162840" cy="6884505"/>
          </a:xfrm>
          <a:prstGeom prst="rect">
            <a:avLst/>
          </a:prstGeom>
        </p:spPr>
      </p:pic>
      <p:pic>
        <p:nvPicPr>
          <p:cNvPr id="4" name="PB CE1_1_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731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8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"/>
            <a:ext cx="10305522" cy="6759679"/>
          </a:xfrm>
          <a:prstGeom prst="rect">
            <a:avLst/>
          </a:prstGeom>
        </p:spPr>
      </p:pic>
      <p:pic>
        <p:nvPicPr>
          <p:cNvPr id="4" name="PB CE1_1_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48999" y="2610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1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9197009" cy="6891784"/>
          </a:xfrm>
          <a:prstGeom prst="rect">
            <a:avLst/>
          </a:prstGeom>
        </p:spPr>
      </p:pic>
      <p:pic>
        <p:nvPicPr>
          <p:cNvPr id="6" name="PB CE1_1_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610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4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0116858" cy="6858000"/>
          </a:xfrm>
          <a:prstGeom prst="rect">
            <a:avLst/>
          </a:prstGeom>
        </p:spPr>
      </p:pic>
      <p:pic>
        <p:nvPicPr>
          <p:cNvPr id="4" name="PB CE1_1_2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610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0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395791" cy="6904022"/>
          </a:xfrm>
          <a:prstGeom prst="rect">
            <a:avLst/>
          </a:prstGeom>
        </p:spPr>
      </p:pic>
      <p:pic>
        <p:nvPicPr>
          <p:cNvPr id="4" name="PB CE1_1_2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5571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5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912626" cy="6860614"/>
          </a:xfrm>
          <a:prstGeom prst="rect">
            <a:avLst/>
          </a:prstGeom>
        </p:spPr>
      </p:pic>
      <p:pic>
        <p:nvPicPr>
          <p:cNvPr id="4" name="PB CE1_1_2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610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7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37" y="1027906"/>
            <a:ext cx="1080000" cy="1529204"/>
          </a:xfrm>
        </p:spPr>
      </p:pic>
      <p:pic>
        <p:nvPicPr>
          <p:cNvPr id="8" name="Image 7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502" y="5857460"/>
            <a:ext cx="1488595" cy="90221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903156" cy="6858000"/>
          </a:xfrm>
          <a:prstGeom prst="rect">
            <a:avLst/>
          </a:prstGeom>
        </p:spPr>
      </p:pic>
      <p:pic>
        <p:nvPicPr>
          <p:cNvPr id="4" name="PB CE1_1_2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3937" y="2610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2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Diapositive 1&quot;/&gt;&lt;property id=&quot;20307&quot; value=&quot;256&quot;/&gt;&lt;/object&gt;&lt;object type=&quot;3&quot; unique_id=&quot;10004&quot;&gt;&lt;property id=&quot;20148&quot; value=&quot;5&quot;/&gt;&lt;property id=&quot;20300&quot; value=&quot;Diapositive 2&quot;/&gt;&lt;property id=&quot;20307&quot; value=&quot;257&quot;/&gt;&lt;/object&gt;&lt;object type=&quot;3&quot; unique_id=&quot;10005&quot;&gt;&lt;property id=&quot;20148&quot; value=&quot;5&quot;/&gt;&lt;property id=&quot;20300&quot; value=&quot;Diapositive 3&quot;/&gt;&lt;property id=&quot;20307&quot; value=&quot;258&quot;/&gt;&lt;/object&gt;&lt;object type=&quot;3&quot; unique_id=&quot;10006&quot;&gt;&lt;property id=&quot;20148&quot; value=&quot;5&quot;/&gt;&lt;property id=&quot;20300&quot; value=&quot;Diapositive 4&quot;/&gt;&lt;property id=&quot;20307&quot; value=&quot;259&quot;/&gt;&lt;/object&gt;&lt;object type=&quot;3&quot; unique_id=&quot;10007&quot;&gt;&lt;property id=&quot;20148&quot; value=&quot;5&quot;/&gt;&lt;property id=&quot;20300&quot; value=&quot;Diapositive 5&quot;/&gt;&lt;property id=&quot;20307&quot; value=&quot;260&quot;/&gt;&lt;/object&gt;&lt;object type=&quot;3&quot; unique_id=&quot;10008&quot;&gt;&lt;property id=&quot;20148&quot; value=&quot;5&quot;/&gt;&lt;property id=&quot;20300&quot; value=&quot;Diapositive 6&quot;/&gt;&lt;property id=&quot;20307&quot; value=&quot;261&quot;/&gt;&lt;/object&gt;&lt;object type=&quot;3&quot; unique_id=&quot;10009&quot;&gt;&lt;property id=&quot;20148&quot; value=&quot;5&quot;/&gt;&lt;property id=&quot;20300&quot; value=&quot;Diapositive 7&quot;/&gt;&lt;property id=&quot;20307&quot; value=&quot;262&quot;/&gt;&lt;/object&gt;&lt;object type=&quot;3&quot; unique_id=&quot;10010&quot;&gt;&lt;property id=&quot;20148&quot; value=&quot;5&quot;/&gt;&lt;property id=&quot;20300&quot; value=&quot;Diapositive 8&quot;/&gt;&lt;property id=&quot;20307&quot; value=&quot;263&quot;/&gt;&lt;/object&gt;&lt;object type=&quot;3&quot; unique_id=&quot;10011&quot;&gt;&lt;property id=&quot;20148&quot; value=&quot;5&quot;/&gt;&lt;property id=&quot;20300&quot; value=&quot;Diapositive 9&quot;/&gt;&lt;property id=&quot;20307&quot; value=&quot;264&quot;/&gt;&lt;/object&gt;&lt;object type=&quot;3&quot; unique_id=&quot;10012&quot;&gt;&lt;property id=&quot;20148&quot; value=&quot;5&quot;/&gt;&lt;property id=&quot;20300&quot; value=&quot;Diapositive 10&quot;/&gt;&lt;property id=&quot;20307&quot; value=&quot;265&quot;/&gt;&lt;/object&gt;&lt;object type=&quot;3&quot; unique_id=&quot;10013&quot;&gt;&lt;property id=&quot;20148&quot; value=&quot;5&quot;/&gt;&lt;property id=&quot;20300&quot; value=&quot;Diapositive 11&quot;/&gt;&lt;property id=&quot;20307&quot; value=&quot;266&quot;/&gt;&lt;/object&gt;&lt;object type=&quot;3&quot; unique_id=&quot;10014&quot;&gt;&lt;property id=&quot;20148&quot; value=&quot;5&quot;/&gt;&lt;property id=&quot;20300&quot; value=&quot;Diapositive 12&quot;/&gt;&lt;property id=&quot;20307&quot; value=&quot;267&quot;/&gt;&lt;/object&gt;&lt;object type=&quot;3&quot; unique_id=&quot;10015&quot;&gt;&lt;property id=&quot;20148&quot; value=&quot;5&quot;/&gt;&lt;property id=&quot;20300&quot; value=&quot;Diapositive 13&quot;/&gt;&lt;property id=&quot;20307&quot; value=&quot;268&quot;/&gt;&lt;/object&gt;&lt;object type=&quot;3&quot; unique_id=&quot;10016&quot;&gt;&lt;property id=&quot;20148&quot; value=&quot;5&quot;/&gt;&lt;property id=&quot;20300&quot; value=&quot;Diapositive 14&quot;/&gt;&lt;property id=&quot;20307&quot; value=&quot;269&quot;/&gt;&lt;/object&gt;&lt;object type=&quot;3&quot; unique_id=&quot;10017&quot;&gt;&lt;property id=&quot;20148&quot; value=&quot;5&quot;/&gt;&lt;property id=&quot;20300&quot; value=&quot;Diapositive 15&quot;/&gt;&lt;property id=&quot;20307&quot; value=&quot;270&quot;/&gt;&lt;/object&gt;&lt;object type=&quot;3&quot; unique_id=&quot;10018&quot;&gt;&lt;property id=&quot;20148&quot; value=&quot;5&quot;/&gt;&lt;property id=&quot;20300&quot; value=&quot;Diapositive 16&quot;/&gt;&lt;property id=&quot;20307&quot; value=&quot;271&quot;/&gt;&lt;/object&gt;&lt;object type=&quot;3&quot; unique_id=&quot;10019&quot;&gt;&lt;property id=&quot;20148&quot; value=&quot;5&quot;/&gt;&lt;property id=&quot;20300&quot; value=&quot;Diapositive 17&quot;/&gt;&lt;property id=&quot;20307&quot; value=&quot;272&quot;/&gt;&lt;/object&gt;&lt;object type=&quot;3&quot; unique_id=&quot;10020&quot;&gt;&lt;property id=&quot;20148&quot; value=&quot;5&quot;/&gt;&lt;property id=&quot;20300&quot; value=&quot;Diapositive 18&quot;/&gt;&lt;property id=&quot;20307&quot; value=&quot;273&quot;/&gt;&lt;/object&gt;&lt;object type=&quot;3&quot; unique_id=&quot;10021&quot;&gt;&lt;property id=&quot;20148&quot; value=&quot;5&quot;/&gt;&lt;property id=&quot;20300&quot; value=&quot;Diapositive 19&quot;/&gt;&lt;property id=&quot;20307&quot; value=&quot;274&quot;/&gt;&lt;/object&gt;&lt;object type=&quot;3&quot; unique_id=&quot;10022&quot;&gt;&lt;property id=&quot;20148&quot; value=&quot;5&quot;/&gt;&lt;property id=&quot;20300&quot; value=&quot;Diapositive 20&quot;/&gt;&lt;property id=&quot;20307&quot; value=&quot;275&quot;/&gt;&lt;/object&gt;&lt;object type=&quot;3&quot; unique_id=&quot;10023&quot;&gt;&lt;property id=&quot;20148&quot; value=&quot;5&quot;/&gt;&lt;property id=&quot;20300&quot; value=&quot;Diapositive 21&quot;/&gt;&lt;property id=&quot;20307&quot; value=&quot;276&quot;/&gt;&lt;/object&gt;&lt;object type=&quot;3&quot; unique_id=&quot;10024&quot;&gt;&lt;property id=&quot;20148&quot; value=&quot;5&quot;/&gt;&lt;property id=&quot;20300&quot; value=&quot;Diapositive 22&quot;/&gt;&lt;property id=&quot;20307&quot; value=&quot;277&quot;/&gt;&lt;/object&gt;&lt;object type=&quot;3&quot; unique_id=&quot;10025&quot;&gt;&lt;property id=&quot;20148&quot; value=&quot;5&quot;/&gt;&lt;property id=&quot;20300&quot; value=&quot;Diapositive 23&quot;/&gt;&lt;property id=&quot;20307&quot; value=&quot;278&quot;/&gt;&lt;/object&gt;&lt;object type=&quot;3&quot; unique_id=&quot;10026&quot;&gt;&lt;property id=&quot;20148&quot; value=&quot;5&quot;/&gt;&lt;property id=&quot;20300&quot; value=&quot;Diapositive 24&quot;/&gt;&lt;property id=&quot;20307&quot; value=&quot;279&quot;/&gt;&lt;/object&gt;&lt;object type=&quot;3&quot; unique_id=&quot;10027&quot;&gt;&lt;property id=&quot;20148&quot; value=&quot;5&quot;/&gt;&lt;property id=&quot;20300&quot; value=&quot;Diapositive 25&quot;/&gt;&lt;property id=&quot;20307&quot; value=&quot;280&quot;/&gt;&lt;/object&gt;&lt;object type=&quot;3&quot; unique_id=&quot;10028&quot;&gt;&lt;property id=&quot;20148&quot; value=&quot;5&quot;/&gt;&lt;property id=&quot;20300&quot; value=&quot;Diapositive 26&quot;/&gt;&lt;property id=&quot;20307&quot; value=&quot;281&quot;/&gt;&lt;/object&gt;&lt;object type=&quot;3&quot; unique_id=&quot;10029&quot;&gt;&lt;property id=&quot;20148&quot; value=&quot;5&quot;/&gt;&lt;property id=&quot;20300&quot; value=&quot;Diapositive 27&quot;/&gt;&lt;property id=&quot;20307&quot; value=&quot;282&quot;/&gt;&lt;/object&gt;&lt;object type=&quot;3&quot; unique_id=&quot;10030&quot;&gt;&lt;property id=&quot;20148&quot; value=&quot;5&quot;/&gt;&lt;property id=&quot;20300&quot; value=&quot;Diapositive 28&quot;/&gt;&lt;property id=&quot;20307&quot; value=&quot;283&quot;/&gt;&lt;/object&gt;&lt;object type=&quot;3&quot; unique_id=&quot;10031&quot;&gt;&lt;property id=&quot;20148&quot; value=&quot;5&quot;/&gt;&lt;property id=&quot;20300&quot; value=&quot;Diapositive 29&quot;/&gt;&lt;property id=&quot;20307&quot; value=&quot;284&quot;/&gt;&lt;/object&gt;&lt;/object&gt;&lt;object type=&quot;8&quot; unique_id=&quot;10062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25</Words>
  <Application>Microsoft Office PowerPoint</Application>
  <PresentationFormat>Grand écran</PresentationFormat>
  <Paragraphs>25</Paragraphs>
  <Slides>26</Slides>
  <Notes>0</Notes>
  <HiddenSlides>0</HiddenSlides>
  <MMClips>25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nicolas pinel</dc:creator>
  <cp:lastModifiedBy>Nicolas Pinel</cp:lastModifiedBy>
  <cp:revision>20</cp:revision>
  <dcterms:created xsi:type="dcterms:W3CDTF">2016-12-04T19:43:00Z</dcterms:created>
  <dcterms:modified xsi:type="dcterms:W3CDTF">2017-08-28T15:11:13Z</dcterms:modified>
</cp:coreProperties>
</file>